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747" r:id="rId2"/>
    <p:sldMasterId id="2147483815" r:id="rId3"/>
  </p:sldMasterIdLst>
  <p:notesMasterIdLst>
    <p:notesMasterId r:id="rId13"/>
  </p:notesMasterIdLst>
  <p:sldIdLst>
    <p:sldId id="366" r:id="rId4"/>
    <p:sldId id="370" r:id="rId5"/>
    <p:sldId id="382" r:id="rId6"/>
    <p:sldId id="391" r:id="rId7"/>
    <p:sldId id="387" r:id="rId8"/>
    <p:sldId id="392" r:id="rId9"/>
    <p:sldId id="394" r:id="rId10"/>
    <p:sldId id="373" r:id="rId11"/>
    <p:sldId id="393" r:id="rId12"/>
  </p:sldIdLst>
  <p:sldSz cx="24379238" cy="13717588"/>
  <p:notesSz cx="6858000" cy="9144000"/>
  <p:defaultTextStyle>
    <a:defPPr>
      <a:defRPr lang="sl-SI"/>
    </a:defPPr>
    <a:lvl1pPr marL="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5">
          <p15:clr>
            <a:srgbClr val="A4A3A4"/>
          </p15:clr>
        </p15:guide>
        <p15:guide id="2" pos="142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Gajić" initials="VG" lastIdx="1" clrIdx="0">
    <p:extLst>
      <p:ext uri="{19B8F6BF-5375-455C-9EA6-DF929625EA0E}">
        <p15:presenceInfo xmlns:p15="http://schemas.microsoft.com/office/powerpoint/2012/main" userId="S-1-5-21-1378709938-19552491-2855517121-106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BA1F"/>
    <a:srgbClr val="351420"/>
    <a:srgbClr val="222E8E"/>
    <a:srgbClr val="68BCF5"/>
    <a:srgbClr val="2AC7CE"/>
    <a:srgbClr val="0D0D0D"/>
    <a:srgbClr val="9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6426" autoAdjust="0"/>
  </p:normalViewPr>
  <p:slideViewPr>
    <p:cSldViewPr showGuides="1">
      <p:cViewPr varScale="1">
        <p:scale>
          <a:sx n="38" d="100"/>
          <a:sy n="38" d="100"/>
        </p:scale>
        <p:origin x="250" y="48"/>
      </p:cViewPr>
      <p:guideLst>
        <p:guide orient="horz" pos="5545"/>
        <p:guide pos="142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7B-4796-B330-C494AF5CA2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7B-4796-B330-C494AF5CA22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B-4796-B330-C494AF5CA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BD-4066-9B0F-EC77EB8AFE4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BD-4066-9B0F-EC77EB8AFE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BD-4066-9B0F-EC77EB8AF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6-4736-94DF-84D1AF2EAB8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6-4736-94DF-84D1AF2EAB8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6-4736-94DF-84D1AF2EA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1-410B-A41E-ABF28A4983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1-410B-A41E-ABF28A4983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91-410B-A41E-ABF28A4983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6334336"/>
        <c:axId val="175721280"/>
      </c:barChart>
      <c:catAx>
        <c:axId val="1763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21280"/>
        <c:crosses val="autoZero"/>
        <c:auto val="1"/>
        <c:lblAlgn val="ctr"/>
        <c:lblOffset val="100"/>
        <c:noMultiLvlLbl val="0"/>
      </c:catAx>
      <c:valAx>
        <c:axId val="175721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33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3-4A4F-93A4-746820BE19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3-4A4F-93A4-746820BE19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3-4A4F-93A4-746820BE19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161280"/>
        <c:axId val="176103424"/>
      </c:areaChart>
      <c:catAx>
        <c:axId val="17616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03424"/>
        <c:crosses val="autoZero"/>
        <c:auto val="1"/>
        <c:lblAlgn val="ctr"/>
        <c:lblOffset val="100"/>
        <c:noMultiLvlLbl val="0"/>
      </c:catAx>
      <c:valAx>
        <c:axId val="1761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3-415F-8820-BAE225BB356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3-415F-8820-BAE225BB35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03-415F-8820-BAE225BB3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2-4BB2-BA94-DFDBD28CDF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2-4BB2-BA94-DFDBD28CDF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2-4BB2-BA94-DFDBD28CDF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591488"/>
        <c:axId val="127800960"/>
      </c:barChart>
      <c:catAx>
        <c:axId val="17459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00960"/>
        <c:crosses val="autoZero"/>
        <c:auto val="1"/>
        <c:lblAlgn val="ctr"/>
        <c:lblOffset val="100"/>
        <c:noMultiLvlLbl val="0"/>
      </c:catAx>
      <c:valAx>
        <c:axId val="12780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59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BF357-B18D-40A9-A1A5-C55020971B7C}" type="datetimeFigureOut">
              <a:rPr lang="sl-SI" smtClean="0"/>
              <a:t>10. 05. 2020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25CA3-E1FB-439B-8B9A-2BC2E73CD0A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188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108838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217676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326514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4353533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5441916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530299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618680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707065" algn="l" defTabSz="2176766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Double-diamond-of-design-with-approximate-Technology-Readiness-Level-matching_fig3_279533523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094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Stavljajte</a:t>
            </a:r>
            <a:r>
              <a:rPr lang="en-GB" dirty="0"/>
              <a:t> </a:t>
            </a:r>
            <a:r>
              <a:rPr lang="en-GB" dirty="0" err="1"/>
              <a:t>negde</a:t>
            </a:r>
            <a:r>
              <a:rPr lang="en-GB" dirty="0"/>
              <a:t> </a:t>
            </a:r>
            <a:r>
              <a:rPr lang="sr-Latn-CS" dirty="0"/>
              <a:t>funkcionalnosti koje vam padnu na pamet!!!! Trebaće vam za fazu pisanja </a:t>
            </a:r>
            <a:r>
              <a:rPr lang="en-US" dirty="0" err="1"/>
              <a:t>specifikacije</a:t>
            </a:r>
            <a:endParaRPr lang="sr-Latn-CS" dirty="0"/>
          </a:p>
          <a:p>
            <a:endParaRPr lang="sr-Latn-CS" dirty="0"/>
          </a:p>
          <a:p>
            <a:r>
              <a:rPr lang="sr-Latn-CS" dirty="0"/>
              <a:t>5 klijenata, 5 konkurenata recimo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087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https://www.researchgate.net/figure/Double-diamond-of-design-with-approximate-Technology-Readiness-Level-matching_fig3_279533523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1464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Што добијеш стави у ексел. </a:t>
            </a:r>
          </a:p>
          <a:p>
            <a:r>
              <a:rPr lang="sr-Cyrl-RS" dirty="0"/>
              <a:t>     1. колона студент.</a:t>
            </a:r>
          </a:p>
          <a:p>
            <a:r>
              <a:rPr lang="sr-Cyrl-RS" dirty="0"/>
              <a:t>     2. колона производ</a:t>
            </a:r>
          </a:p>
          <a:p>
            <a:r>
              <a:rPr lang="sr-Cyrl-RS" dirty="0"/>
              <a:t>У </a:t>
            </a:r>
            <a:r>
              <a:rPr lang="en-US" dirty="0"/>
              <a:t>Draw.io </a:t>
            </a:r>
            <a:r>
              <a:rPr lang="sr-Cyrl-RS" dirty="0"/>
              <a:t>стави све производе у кружиће. Касније ћеш да направиш мрежу ко је кога идентификаовао као конкуренцију, а кога као потрошача.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083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57558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5CA3-E1FB-439B-8B9A-2BC2E73CD0A1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6339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chart" Target="../charts/chart32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chart" Target="../charts/chart36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Master" Target="../slideMasters/slideMaster3.xml"/><Relationship Id="rId4" Type="http://schemas.openxmlformats.org/officeDocument/2006/relationships/chart" Target="../charts/chart4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571" y="11940165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676400" y="3354738"/>
            <a:ext cx="9433048" cy="2783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/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71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344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460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974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5902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601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/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259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5901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7193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/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318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990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/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85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/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022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/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/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5269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344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/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2897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6432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9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0438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5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5308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4127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3463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1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59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3405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89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8579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037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Comtrade Digital service\powerpoint\logotipi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461" y="12018491"/>
            <a:ext cx="3757039" cy="8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 userDrawn="1"/>
        </p:nvSpPr>
        <p:spPr>
          <a:xfrm rot="10800000">
            <a:off x="22018971" y="-10031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7" name="Rectangle 5"/>
          <p:cNvSpPr/>
          <p:nvPr userDrawn="1"/>
        </p:nvSpPr>
        <p:spPr>
          <a:xfrm>
            <a:off x="-1" y="-87241"/>
            <a:ext cx="14133835" cy="13858803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52" y="10027146"/>
            <a:ext cx="9433047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.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1698392" y="3330402"/>
            <a:ext cx="9411107" cy="59046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MAIN TITLE</a:t>
            </a:r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10800000">
            <a:off x="21991760" y="-26686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0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47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652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804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8323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 userDrawn="1"/>
        </p:nvSpPr>
        <p:spPr>
          <a:xfrm>
            <a:off x="0" y="0"/>
            <a:ext cx="14002495" cy="13730018"/>
          </a:xfrm>
          <a:custGeom>
            <a:avLst/>
            <a:gdLst>
              <a:gd name="connsiteX0" fmla="*/ 0 w 13989818"/>
              <a:gd name="connsiteY0" fmla="*/ 0 h 13717588"/>
              <a:gd name="connsiteX1" fmla="*/ 1398981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  <a:gd name="connsiteX0" fmla="*/ 0 w 13989818"/>
              <a:gd name="connsiteY0" fmla="*/ 0 h 13717588"/>
              <a:gd name="connsiteX1" fmla="*/ 9714998 w 13989818"/>
              <a:gd name="connsiteY1" fmla="*/ 0 h 13717588"/>
              <a:gd name="connsiteX2" fmla="*/ 13989818 w 13989818"/>
              <a:gd name="connsiteY2" fmla="*/ 13717588 h 13717588"/>
              <a:gd name="connsiteX3" fmla="*/ 0 w 13989818"/>
              <a:gd name="connsiteY3" fmla="*/ 13717588 h 13717588"/>
              <a:gd name="connsiteX4" fmla="*/ 0 w 13989818"/>
              <a:gd name="connsiteY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818" h="13717588">
                <a:moveTo>
                  <a:pt x="0" y="0"/>
                </a:moveTo>
                <a:lnTo>
                  <a:pt x="9714998" y="0"/>
                </a:lnTo>
                <a:lnTo>
                  <a:pt x="13989818" y="13717588"/>
                </a:lnTo>
                <a:lnTo>
                  <a:pt x="0" y="137175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solidFill>
              <a:srgbClr val="000000">
                <a:alpha val="3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48459" y="7508267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Thank you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748459" y="9091042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847"/>
          <p:cNvSpPr/>
          <p:nvPr userDrawn="1"/>
        </p:nvSpPr>
        <p:spPr>
          <a:xfrm>
            <a:off x="11873520" y="627088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9004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2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2527792"/>
              </p:ext>
            </p:extLst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883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464260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4007566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06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281860" y="8251941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373758" y="8226946"/>
            <a:ext cx="1929510" cy="19296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2900587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388419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9729715" y="5418634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1273021" y="2554242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0166042" y="1073817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8653874" y="1125128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766993" y="5451652"/>
            <a:ext cx="5121127" cy="28965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400" i="1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48" hasCustomPrompt="1"/>
          </p:nvPr>
        </p:nvSpPr>
        <p:spPr>
          <a:xfrm>
            <a:off x="18310299" y="2587260"/>
            <a:ext cx="2034515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50" hasCustomPrompt="1"/>
          </p:nvPr>
        </p:nvSpPr>
        <p:spPr>
          <a:xfrm>
            <a:off x="17203320" y="10771190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51" hasCustomPrompt="1"/>
          </p:nvPr>
        </p:nvSpPr>
        <p:spPr>
          <a:xfrm>
            <a:off x="15691152" y="112843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972595" y="8213727"/>
            <a:ext cx="11213245" cy="328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972595" y="5418633"/>
            <a:ext cx="9411107" cy="2808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THIS IS THE BREAK SLIDE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rot="10800000">
            <a:off x="10605443" y="3474418"/>
            <a:ext cx="2387478" cy="8009201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13755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s_2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6235" y="8429582"/>
            <a:ext cx="5408476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159" y="4208502"/>
            <a:ext cx="9520182" cy="844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4712" y="4208499"/>
            <a:ext cx="5408478" cy="422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796235" y="4208499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04711" y="8429582"/>
            <a:ext cx="5408476" cy="422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037085" y="57066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102247" y="49865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7445561" y="9811122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7510723" y="9091042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-2131071" y="1462762"/>
            <a:ext cx="15553728" cy="1338892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23748" y="3906467"/>
            <a:ext cx="11377264" cy="7128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907493" y="6523475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3907493" y="700281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125686" y="939940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3989819" y="174622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3962385" y="2178274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989819" y="4410523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213955" y="783724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5213955" y="7117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213955" y="1049485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5213955" y="97747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1314178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795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92" r="4792"/>
          <a:stretch/>
        </p:blipFill>
        <p:spPr>
          <a:xfrm>
            <a:off x="7049127" y="3664925"/>
            <a:ext cx="10312708" cy="887735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73195" y="5274618"/>
            <a:ext cx="7560840" cy="4752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540000" y="5634658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0" y="491457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540000" y="9307066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2540000" y="8586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7878251" y="5850682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7878251" y="513060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7878251" y="9523090"/>
            <a:ext cx="3816971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7878251" y="88030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4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457339" y="3750957"/>
            <a:ext cx="3594951" cy="7462993"/>
            <a:chOff x="11310678" y="5484773"/>
            <a:chExt cx="2665090" cy="5532633"/>
          </a:xfrm>
        </p:grpSpPr>
        <p:sp>
          <p:nvSpPr>
            <p:cNvPr id="20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0716398" y="4879591"/>
            <a:ext cx="3082232" cy="537195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117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1757571" y="6595483"/>
            <a:ext cx="835635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526"/>
          <p:cNvSpPr/>
          <p:nvPr userDrawn="1"/>
        </p:nvSpPr>
        <p:spPr>
          <a:xfrm>
            <a:off x="11757571" y="707481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1975764" y="9471412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1839897" y="18182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1862339" y="2250282"/>
            <a:ext cx="5378158" cy="223224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839897" y="4482531"/>
            <a:ext cx="7416824" cy="15841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64033" y="7909252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3064033" y="718917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064033" y="10566866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064033" y="984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790335" y="73811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764683" y="2310281"/>
            <a:ext cx="4862437" cy="10094250"/>
            <a:chOff x="11310678" y="5484773"/>
            <a:chExt cx="2665090" cy="5532633"/>
          </a:xfrm>
        </p:grpSpPr>
        <p:sp>
          <p:nvSpPr>
            <p:cNvPr id="16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17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2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3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4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5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6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29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1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2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3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4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id-ID" sz="2701" dirty="0">
                <a:latin typeface="Source Sans Pro Light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115475" y="3762450"/>
            <a:ext cx="4190348" cy="732982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937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eps_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/>
          <p:nvPr userDrawn="1"/>
        </p:nvSpPr>
        <p:spPr>
          <a:xfrm rot="16200000">
            <a:off x="2541976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6465832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10389687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4469161"/>
            <a:ext cx="3658023" cy="3273527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4469161"/>
            <a:ext cx="3658023" cy="327352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990010" y="5444205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1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13865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2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37720" y="5418137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3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761576" y="5418138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accent1"/>
                </a:solidFill>
                <a:latin typeface="+mj-lt"/>
                <a:ea typeface="Montserrat" charset="0"/>
                <a:cs typeface="Montserrat" charset="0"/>
              </a:rPr>
              <a:t>4</a:t>
            </a:r>
            <a:endParaRPr lang="en-US" sz="8000" b="0" spc="600" dirty="0">
              <a:solidFill>
                <a:schemeClr val="accent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685432" y="5402521"/>
            <a:ext cx="761955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sl-SI" sz="8000" b="0" spc="600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5</a:t>
            </a:r>
            <a:endParaRPr lang="en-US" sz="8000" b="0" spc="6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ONE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463855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782674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TWO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581935" y="8586986"/>
            <a:ext cx="3281581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THREE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5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FOUR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8586986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STEP FIVE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element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3707203" y="7525194"/>
            <a:ext cx="4661959" cy="466219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5556197" y="4646758"/>
            <a:ext cx="4661959" cy="466219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395491" y="7525194"/>
            <a:ext cx="4661959" cy="466219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12209" y="613821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2512209" y="54181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529956" y="8514978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29956" y="779489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2540000" y="10963250"/>
            <a:ext cx="6437050" cy="1152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0" y="102431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3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976086" y="6365786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127092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815380" y="9244222"/>
            <a:ext cx="382218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ELEMENT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40000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0" y="1890242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30063" y="3114378"/>
            <a:ext cx="7632848" cy="21057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2558323" y="9270017"/>
            <a:ext cx="4004703" cy="252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98217" y="7314866"/>
            <a:ext cx="4004703" cy="252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838110" y="5359716"/>
            <a:ext cx="4004703" cy="252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7978004" y="3436092"/>
            <a:ext cx="4004703" cy="2522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558323" y="1045919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58323" y="844297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1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58323" y="981112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7698217" y="8514978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7698217" y="649875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2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698217" y="786690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838110" y="6570762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2838110" y="455453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3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38110" y="592269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7943156" y="4698554"/>
            <a:ext cx="4004703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7943156" y="268233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4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7943156" y="405048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691152" y="4770066"/>
            <a:ext cx="16938661" cy="12966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691152" y="40499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08898" y="7506866"/>
            <a:ext cx="16920915" cy="11521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708899" y="6786786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718942" y="10099154"/>
            <a:ext cx="16839829" cy="144016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</a:t>
            </a:r>
            <a:r>
              <a:rPr lang="sl-SI" dirty="0"/>
              <a:t>. </a:t>
            </a:r>
            <a:r>
              <a:rPr lang="sl-SI" dirty="0" err="1"/>
              <a:t>q</a:t>
            </a:r>
            <a:r>
              <a:rPr lang="en-US" dirty="0" err="1"/>
              <a:t>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5718943" y="937907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033130" y="7219489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33130" y="4503692"/>
            <a:ext cx="0" cy="2126440"/>
          </a:xfrm>
          <a:prstGeom prst="line">
            <a:avLst/>
          </a:prstGeom>
          <a:ln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989015" y="3978474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2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989015" y="6786786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989015" y="9523090"/>
            <a:ext cx="2088231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 21,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Pie 23"/>
          <p:cNvSpPr/>
          <p:nvPr/>
        </p:nvSpPr>
        <p:spPr>
          <a:xfrm>
            <a:off x="1338453" y="4555729"/>
            <a:ext cx="4041868" cy="4043124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Pie 25"/>
          <p:cNvSpPr/>
          <p:nvPr/>
        </p:nvSpPr>
        <p:spPr>
          <a:xfrm rot="5400000">
            <a:off x="5555460" y="4529979"/>
            <a:ext cx="4043124" cy="4041868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Pie 27"/>
          <p:cNvSpPr/>
          <p:nvPr/>
        </p:nvSpPr>
        <p:spPr>
          <a:xfrm rot="16200000">
            <a:off x="1337824" y="8720954"/>
            <a:ext cx="4043124" cy="4041868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Pie 29"/>
          <p:cNvSpPr/>
          <p:nvPr/>
        </p:nvSpPr>
        <p:spPr>
          <a:xfrm rot="10800000">
            <a:off x="5556089" y="8704887"/>
            <a:ext cx="4041868" cy="4043124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5556088" y="6577291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4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5556088" y="9787494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915141" y="9764946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915142" y="6547618"/>
            <a:ext cx="3465179" cy="95820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</a:t>
            </a:r>
          </a:p>
          <a:p>
            <a:pPr lvl="0"/>
            <a:r>
              <a:rPr lang="sl-SI" dirty="0"/>
              <a:t>TITLE 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7121834" y="984202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5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929146" y="983191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943520" y="612391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222691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7136208" y="61340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62" name="Shape 2847"/>
          <p:cNvSpPr/>
          <p:nvPr userDrawn="1"/>
        </p:nvSpPr>
        <p:spPr>
          <a:xfrm>
            <a:off x="12907929" y="4847561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3" name="Shape 2572"/>
          <p:cNvSpPr/>
          <p:nvPr userDrawn="1"/>
        </p:nvSpPr>
        <p:spPr>
          <a:xfrm>
            <a:off x="19123605" y="500728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4" name="Shape 2526"/>
          <p:cNvSpPr/>
          <p:nvPr userDrawn="1"/>
        </p:nvSpPr>
        <p:spPr>
          <a:xfrm>
            <a:off x="12907929" y="8525305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5" name="Shape 2847"/>
          <p:cNvSpPr/>
          <p:nvPr userDrawn="1"/>
        </p:nvSpPr>
        <p:spPr>
          <a:xfrm>
            <a:off x="19123605" y="85323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6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415380" y="6797902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1242660" y="10502037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435348" y="10542319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6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32435" y="522090"/>
            <a:ext cx="6044587" cy="16561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888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_end_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:\Comtrade Digital service\powerpoint\logotipi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76" y="11426189"/>
            <a:ext cx="3886687" cy="1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ge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7782013" y="972717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FOUR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89325" y="971706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THREE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603699" y="600906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ONE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82870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7796387" y="60191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STAGE TWO</a:t>
            </a:r>
            <a:endParaRPr lang="en-US" dirty="0"/>
          </a:p>
        </p:txBody>
      </p:sp>
      <p:sp>
        <p:nvSpPr>
          <p:cNvPr id="49" name="Shape 2847"/>
          <p:cNvSpPr/>
          <p:nvPr userDrawn="1"/>
        </p:nvSpPr>
        <p:spPr>
          <a:xfrm>
            <a:off x="3568108" y="4732710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0" name="Shape 2572"/>
          <p:cNvSpPr/>
          <p:nvPr userDrawn="1"/>
        </p:nvSpPr>
        <p:spPr>
          <a:xfrm>
            <a:off x="9783784" y="489243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1" name="Shape 2526"/>
          <p:cNvSpPr/>
          <p:nvPr userDrawn="1"/>
        </p:nvSpPr>
        <p:spPr>
          <a:xfrm>
            <a:off x="3568108" y="841045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52" name="Shape 2847"/>
          <p:cNvSpPr/>
          <p:nvPr userDrawn="1"/>
        </p:nvSpPr>
        <p:spPr>
          <a:xfrm>
            <a:off x="9783784" y="8417498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5" name="Freeform 24"/>
          <p:cNvSpPr/>
          <p:nvPr userDrawn="1"/>
        </p:nvSpPr>
        <p:spPr>
          <a:xfrm>
            <a:off x="15929717" y="4515788"/>
            <a:ext cx="3466721" cy="2497074"/>
          </a:xfrm>
          <a:custGeom>
            <a:avLst/>
            <a:gdLst>
              <a:gd name="connsiteX0" fmla="*/ 0 w 3774188"/>
              <a:gd name="connsiteY0" fmla="*/ 2718404 h 2718404"/>
              <a:gd name="connsiteX1" fmla="*/ 1887089 w 3774188"/>
              <a:gd name="connsiteY1" fmla="*/ 0 h 2718404"/>
              <a:gd name="connsiteX2" fmla="*/ 1887099 w 3774188"/>
              <a:gd name="connsiteY2" fmla="*/ 0 h 2718404"/>
              <a:gd name="connsiteX3" fmla="*/ 3774188 w 3774188"/>
              <a:gd name="connsiteY3" fmla="*/ 2718404 h 2718404"/>
              <a:gd name="connsiteX4" fmla="*/ 0 w 3774188"/>
              <a:gd name="connsiteY4" fmla="*/ 2718404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4188" h="2718404">
                <a:moveTo>
                  <a:pt x="0" y="2718404"/>
                </a:moveTo>
                <a:lnTo>
                  <a:pt x="1887089" y="0"/>
                </a:lnTo>
                <a:lnTo>
                  <a:pt x="1887099" y="0"/>
                </a:lnTo>
                <a:lnTo>
                  <a:pt x="3774188" y="2718404"/>
                </a:lnTo>
                <a:lnTo>
                  <a:pt x="0" y="2718404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457200" rIns="15240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Freeform 26"/>
          <p:cNvSpPr/>
          <p:nvPr userDrawn="1"/>
        </p:nvSpPr>
        <p:spPr>
          <a:xfrm>
            <a:off x="14832348" y="7012862"/>
            <a:ext cx="5661461" cy="1580867"/>
          </a:xfrm>
          <a:custGeom>
            <a:avLst/>
            <a:gdLst>
              <a:gd name="connsiteX0" fmla="*/ 0 w 6163581"/>
              <a:gd name="connsiteY0" fmla="*/ 1720988 h 1720988"/>
              <a:gd name="connsiteX1" fmla="*/ 1194693 w 6163581"/>
              <a:gd name="connsiteY1" fmla="*/ 0 h 1720988"/>
              <a:gd name="connsiteX2" fmla="*/ 4968888 w 6163581"/>
              <a:gd name="connsiteY2" fmla="*/ 0 h 1720988"/>
              <a:gd name="connsiteX3" fmla="*/ 6163581 w 6163581"/>
              <a:gd name="connsiteY3" fmla="*/ 1720988 h 1720988"/>
              <a:gd name="connsiteX4" fmla="*/ 0 w 6163581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3581" h="1720988">
                <a:moveTo>
                  <a:pt x="0" y="1720988"/>
                </a:moveTo>
                <a:lnTo>
                  <a:pt x="1194693" y="0"/>
                </a:lnTo>
                <a:lnTo>
                  <a:pt x="4968888" y="0"/>
                </a:lnTo>
                <a:lnTo>
                  <a:pt x="6163581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93867" tIns="15240" rIns="1093867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 userDrawn="1"/>
        </p:nvSpPr>
        <p:spPr>
          <a:xfrm>
            <a:off x="13734979" y="8593729"/>
            <a:ext cx="7856199" cy="1580867"/>
          </a:xfrm>
          <a:custGeom>
            <a:avLst/>
            <a:gdLst>
              <a:gd name="connsiteX0" fmla="*/ 0 w 8552973"/>
              <a:gd name="connsiteY0" fmla="*/ 1720988 h 1720988"/>
              <a:gd name="connsiteX1" fmla="*/ 1194693 w 8552973"/>
              <a:gd name="connsiteY1" fmla="*/ 0 h 1720988"/>
              <a:gd name="connsiteX2" fmla="*/ 7358280 w 8552973"/>
              <a:gd name="connsiteY2" fmla="*/ 0 h 1720988"/>
              <a:gd name="connsiteX3" fmla="*/ 8552973 w 8552973"/>
              <a:gd name="connsiteY3" fmla="*/ 1720988 h 1720988"/>
              <a:gd name="connsiteX4" fmla="*/ 0 w 8552973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2973" h="1720988">
                <a:moveTo>
                  <a:pt x="0" y="1720988"/>
                </a:moveTo>
                <a:lnTo>
                  <a:pt x="1194693" y="0"/>
                </a:lnTo>
                <a:lnTo>
                  <a:pt x="7358280" y="0"/>
                </a:lnTo>
                <a:lnTo>
                  <a:pt x="8552973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2010" tIns="15240" rIns="1512011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2637609" y="10174596"/>
            <a:ext cx="10050939" cy="1580867"/>
          </a:xfrm>
          <a:custGeom>
            <a:avLst/>
            <a:gdLst>
              <a:gd name="connsiteX0" fmla="*/ 0 w 10942366"/>
              <a:gd name="connsiteY0" fmla="*/ 1720988 h 1720988"/>
              <a:gd name="connsiteX1" fmla="*/ 1194693 w 10942366"/>
              <a:gd name="connsiteY1" fmla="*/ 0 h 1720988"/>
              <a:gd name="connsiteX2" fmla="*/ 9747673 w 10942366"/>
              <a:gd name="connsiteY2" fmla="*/ 0 h 1720988"/>
              <a:gd name="connsiteX3" fmla="*/ 10942366 w 10942366"/>
              <a:gd name="connsiteY3" fmla="*/ 1720988 h 1720988"/>
              <a:gd name="connsiteX4" fmla="*/ 0 w 10942366"/>
              <a:gd name="connsiteY4" fmla="*/ 1720988 h 17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2366" h="1720988">
                <a:moveTo>
                  <a:pt x="0" y="1720988"/>
                </a:moveTo>
                <a:lnTo>
                  <a:pt x="1194693" y="0"/>
                </a:lnTo>
                <a:lnTo>
                  <a:pt x="9747673" y="0"/>
                </a:lnTo>
                <a:lnTo>
                  <a:pt x="10942366" y="1720988"/>
                </a:lnTo>
                <a:lnTo>
                  <a:pt x="0" y="1720988"/>
                </a:lnTo>
                <a:close/>
              </a:path>
            </a:pathLst>
          </a:cu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0154" tIns="15240" rIns="1930155" bIns="91440" numCol="1" spcCol="1270" anchor="b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6438941" y="5764325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ONE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6438942" y="7546740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SECOND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8" hasCustomPrompt="1"/>
          </p:nvPr>
        </p:nvSpPr>
        <p:spPr>
          <a:xfrm>
            <a:off x="16438941" y="9232156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THIRD</a:t>
            </a:r>
            <a:endParaRPr lang="en-US" dirty="0"/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6438941" y="10708474"/>
            <a:ext cx="24482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FOURTH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5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75559" y="6683051"/>
            <a:ext cx="4238108" cy="1255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42" hasCustomPrompt="1"/>
          </p:nvPr>
        </p:nvSpPr>
        <p:spPr>
          <a:xfrm>
            <a:off x="1902839" y="10387186"/>
            <a:ext cx="4238108" cy="13682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95527" y="10427468"/>
            <a:ext cx="4238108" cy="13279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820467" y="666106"/>
            <a:ext cx="5976664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5600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28" name="Chart 27"/>
          <p:cNvGraphicFramePr/>
          <p:nvPr userDrawn="1">
            <p:extLst>
              <p:ext uri="{D42A27DB-BD31-4B8C-83A1-F6EECF244321}">
                <p14:modId xmlns:p14="http://schemas.microsoft.com/office/powerpoint/2010/main" val="2195858453"/>
              </p:ext>
            </p:extLst>
          </p:nvPr>
        </p:nvGraphicFramePr>
        <p:xfrm>
          <a:off x="2432601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187426565"/>
              </p:ext>
            </p:extLst>
          </p:nvPr>
        </p:nvGraphicFramePr>
        <p:xfrm>
          <a:off x="7638808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986694585"/>
              </p:ext>
            </p:extLst>
          </p:nvPr>
        </p:nvGraphicFramePr>
        <p:xfrm>
          <a:off x="12802995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580549715"/>
              </p:ext>
            </p:extLst>
          </p:nvPr>
        </p:nvGraphicFramePr>
        <p:xfrm>
          <a:off x="18009202" y="4550788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824485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958586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972595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164793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157171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279012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269739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8535188" y="9667106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8526323" y="8586986"/>
            <a:ext cx="374441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62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3837667" y="5744979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60</a:t>
            </a:r>
            <a:endParaRPr lang="en-US" dirty="0"/>
          </a:p>
        </p:txBody>
      </p:sp>
      <p:sp>
        <p:nvSpPr>
          <p:cNvPr id="63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043873" y="5744483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31</a:t>
            </a:r>
            <a:endParaRPr lang="en-US" dirty="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4208061" y="5754231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42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9414268" y="5737606"/>
            <a:ext cx="1727542" cy="10081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64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760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81806633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981375894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383032129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25" name="Chart 24"/>
          <p:cNvGraphicFramePr/>
          <p:nvPr userDrawn="1">
            <p:extLst>
              <p:ext uri="{D42A27DB-BD31-4B8C-83A1-F6EECF244321}">
                <p14:modId xmlns:p14="http://schemas.microsoft.com/office/powerpoint/2010/main" val="2797845119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Rectangle 26"/>
          <p:cNvSpPr/>
          <p:nvPr userDrawn="1"/>
        </p:nvSpPr>
        <p:spPr>
          <a:xfrm>
            <a:off x="4988819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065255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401805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46023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550526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88651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8410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99553676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3500421765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1138030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492875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569311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905861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964295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1054582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390569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19" name="Chart 18"/>
          <p:cNvGraphicFramePr/>
          <p:nvPr userDrawn="1">
            <p:extLst>
              <p:ext uri="{D42A27DB-BD31-4B8C-83A1-F6EECF244321}">
                <p14:modId xmlns:p14="http://schemas.microsoft.com/office/powerpoint/2010/main" val="1753402394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11350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2658302107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360903717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377928250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8677735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204843" y="11079599"/>
            <a:ext cx="260686" cy="260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0281279" y="11071209"/>
            <a:ext cx="260686" cy="2606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617829" y="11071209"/>
            <a:ext cx="260686" cy="260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5676263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10766550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6102537" y="1094500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endParaRPr lang="en-US" dirty="0"/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854575088"/>
              </p:ext>
            </p:extLst>
          </p:nvPr>
        </p:nvGraphicFramePr>
        <p:xfrm>
          <a:off x="4314919" y="4309675"/>
          <a:ext cx="15749400" cy="612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76451" y="666106"/>
            <a:ext cx="417646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GRAPH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4112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2447243095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 userDrawn="1"/>
        </p:nvSpPr>
        <p:spPr>
          <a:xfrm>
            <a:off x="3101133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16589503" y="3496582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19" name="Pie 18"/>
          <p:cNvSpPr/>
          <p:nvPr userDrawn="1"/>
        </p:nvSpPr>
        <p:spPr>
          <a:xfrm flipH="1">
            <a:off x="3218154" y="4001115"/>
            <a:ext cx="6930584" cy="6613556"/>
          </a:xfrm>
          <a:prstGeom prst="pie">
            <a:avLst>
              <a:gd name="adj1" fmla="val 2261062"/>
              <a:gd name="adj2" fmla="val 1634705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1" name="Pie 20"/>
          <p:cNvSpPr/>
          <p:nvPr userDrawn="1"/>
        </p:nvSpPr>
        <p:spPr>
          <a:xfrm rot="8911458" flipH="1">
            <a:off x="2335472" y="3502086"/>
            <a:ext cx="6930584" cy="6613556"/>
          </a:xfrm>
          <a:prstGeom prst="pie">
            <a:avLst>
              <a:gd name="adj1" fmla="val 3753089"/>
              <a:gd name="adj2" fmla="val 11018106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Light" charset="0"/>
            </a:endParaRPr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2323309" y="2251290"/>
            <a:ext cx="8219237" cy="4446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</a:t>
            </a:r>
          </a:p>
          <a:p>
            <a:pPr lvl="0"/>
            <a:r>
              <a:rPr lang="en-US" dirty="0"/>
              <a:t>WRITE YOUR</a:t>
            </a:r>
          </a:p>
          <a:p>
            <a:pPr lvl="0"/>
            <a:r>
              <a:rPr lang="en-US" dirty="0"/>
              <a:t>TITLE ABOUT</a:t>
            </a:r>
          </a:p>
          <a:p>
            <a:pPr lvl="0"/>
            <a:r>
              <a:rPr lang="en-US" dirty="0"/>
              <a:t>THIS GRAPHIC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2333635" y="1819242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36" name="Shape 2526"/>
          <p:cNvSpPr/>
          <p:nvPr userDrawn="1"/>
        </p:nvSpPr>
        <p:spPr>
          <a:xfrm>
            <a:off x="12044517" y="7255050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7" name="Shape 2529"/>
          <p:cNvSpPr/>
          <p:nvPr userDrawn="1"/>
        </p:nvSpPr>
        <p:spPr>
          <a:xfrm>
            <a:off x="12262710" y="965164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accent1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50979" y="808948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3350979" y="736940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350979" y="10747098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350979" y="10027018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46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931636" y="5841970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30%</a:t>
            </a:r>
            <a:endParaRPr lang="en-US" dirty="0"/>
          </a:p>
        </p:txBody>
      </p:sp>
      <p:sp>
        <p:nvSpPr>
          <p:cNvPr id="4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293075" y="7419968"/>
            <a:ext cx="1769802" cy="65678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70%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324523" y="1639222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73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3294878210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18441760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 userDrawn="1">
            <p:extLst>
              <p:ext uri="{D42A27DB-BD31-4B8C-83A1-F6EECF244321}">
                <p14:modId xmlns:p14="http://schemas.microsoft.com/office/powerpoint/2010/main" val="1172116151"/>
              </p:ext>
            </p:extLst>
          </p:nvPr>
        </p:nvGraphicFramePr>
        <p:xfrm>
          <a:off x="18009202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Oval 43"/>
          <p:cNvSpPr/>
          <p:nvPr userDrawn="1"/>
        </p:nvSpPr>
        <p:spPr>
          <a:xfrm>
            <a:off x="8307340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2756571" y="351041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pSp>
        <p:nvGrpSpPr>
          <p:cNvPr id="19" name="Group 25052"/>
          <p:cNvGrpSpPr/>
          <p:nvPr userDrawn="1"/>
        </p:nvGrpSpPr>
        <p:grpSpPr>
          <a:xfrm>
            <a:off x="2041465" y="7913787"/>
            <a:ext cx="5826936" cy="3088871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21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2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3" name="Group 25057"/>
          <p:cNvGrpSpPr/>
          <p:nvPr userDrawn="1"/>
        </p:nvGrpSpPr>
        <p:grpSpPr>
          <a:xfrm>
            <a:off x="4954931" y="7410307"/>
            <a:ext cx="5826938" cy="3592351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24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25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5062"/>
          <p:cNvGrpSpPr/>
          <p:nvPr userDrawn="1"/>
        </p:nvGrpSpPr>
        <p:grpSpPr>
          <a:xfrm>
            <a:off x="7868396" y="8256300"/>
            <a:ext cx="5826938" cy="2746358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35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36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37" name="Group 25068"/>
          <p:cNvGrpSpPr/>
          <p:nvPr userDrawn="1"/>
        </p:nvGrpSpPr>
        <p:grpSpPr>
          <a:xfrm>
            <a:off x="10781864" y="7025098"/>
            <a:ext cx="5826936" cy="3977558"/>
            <a:chOff x="0" y="0"/>
            <a:chExt cx="2989942" cy="3367850"/>
          </a:xfrm>
          <a:solidFill>
            <a:schemeClr val="accent1">
              <a:alpha val="80000"/>
            </a:schemeClr>
          </a:solidFill>
        </p:grpSpPr>
        <p:sp>
          <p:nvSpPr>
            <p:cNvPr id="38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2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accent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25072"/>
          <p:cNvGrpSpPr/>
          <p:nvPr userDrawn="1"/>
        </p:nvGrpSpPr>
        <p:grpSpPr>
          <a:xfrm>
            <a:off x="13695331" y="6408417"/>
            <a:ext cx="5826938" cy="4594242"/>
            <a:chOff x="0" y="0"/>
            <a:chExt cx="2989942" cy="2346811"/>
          </a:xfrm>
          <a:solidFill>
            <a:schemeClr val="accent2">
              <a:alpha val="80000"/>
            </a:schemeClr>
          </a:solidFill>
        </p:grpSpPr>
        <p:sp>
          <p:nvSpPr>
            <p:cNvPr id="45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46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48" name="Group 25077"/>
          <p:cNvGrpSpPr/>
          <p:nvPr userDrawn="1"/>
        </p:nvGrpSpPr>
        <p:grpSpPr>
          <a:xfrm>
            <a:off x="16608797" y="8963137"/>
            <a:ext cx="5826938" cy="2039520"/>
            <a:chOff x="0" y="0"/>
            <a:chExt cx="2989942" cy="1644762"/>
          </a:xfrm>
          <a:solidFill>
            <a:schemeClr val="accent3">
              <a:alpha val="80000"/>
            </a:schemeClr>
          </a:solidFill>
        </p:grpSpPr>
        <p:sp>
          <p:nvSpPr>
            <p:cNvPr id="4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5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dirty="0">
                <a:solidFill>
                  <a:schemeClr val="tx1"/>
                </a:solidFill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1" name="Shape 2645"/>
          <p:cNvSpPr/>
          <p:nvPr userDrawn="1"/>
        </p:nvSpPr>
        <p:spPr>
          <a:xfrm>
            <a:off x="13344481" y="4626546"/>
            <a:ext cx="665810" cy="4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cxnSp>
        <p:nvCxnSpPr>
          <p:cNvPr id="52" name="Straight Connector 51"/>
          <p:cNvCxnSpPr/>
          <p:nvPr userDrawn="1"/>
        </p:nvCxnSpPr>
        <p:spPr>
          <a:xfrm>
            <a:off x="4940182" y="5398476"/>
            <a:ext cx="0" cy="220143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7866704" y="5398476"/>
            <a:ext cx="0" cy="201183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10781864" y="5398476"/>
            <a:ext cx="0" cy="253807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13677386" y="5398476"/>
            <a:ext cx="0" cy="142185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16608797" y="5398476"/>
            <a:ext cx="0" cy="82016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9522266" y="5398476"/>
            <a:ext cx="0" cy="330707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2526"/>
          <p:cNvSpPr/>
          <p:nvPr userDrawn="1"/>
        </p:nvSpPr>
        <p:spPr>
          <a:xfrm>
            <a:off x="16308718" y="4482530"/>
            <a:ext cx="600158" cy="60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847"/>
          <p:cNvSpPr/>
          <p:nvPr userDrawn="1"/>
        </p:nvSpPr>
        <p:spPr>
          <a:xfrm>
            <a:off x="10447952" y="4462736"/>
            <a:ext cx="667838" cy="66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29"/>
          <p:cNvSpPr/>
          <p:nvPr userDrawn="1"/>
        </p:nvSpPr>
        <p:spPr>
          <a:xfrm>
            <a:off x="7664830" y="4410522"/>
            <a:ext cx="492341" cy="67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72"/>
          <p:cNvSpPr/>
          <p:nvPr userDrawn="1"/>
        </p:nvSpPr>
        <p:spPr>
          <a:xfrm>
            <a:off x="4693658" y="4547375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72"/>
          <p:cNvSpPr/>
          <p:nvPr userDrawn="1"/>
        </p:nvSpPr>
        <p:spPr>
          <a:xfrm>
            <a:off x="19174395" y="4554538"/>
            <a:ext cx="655201" cy="65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3145352" y="11329674"/>
            <a:ext cx="1548306" cy="4256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JANUARY</a:t>
            </a:r>
            <a:endParaRPr lang="en-US" dirty="0"/>
          </a:p>
        </p:txBody>
      </p:sp>
      <p:sp>
        <p:nvSpPr>
          <p:cNvPr id="65" name="Text Placeholder 86"/>
          <p:cNvSpPr>
            <a:spLocks noGrp="1"/>
          </p:cNvSpPr>
          <p:nvPr>
            <p:ph type="body" sz="quarter" idx="41" hasCustomPrompt="1"/>
          </p:nvPr>
        </p:nvSpPr>
        <p:spPr>
          <a:xfrm>
            <a:off x="6890677" y="11339924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FEBRUARY</a:t>
            </a:r>
            <a:endParaRPr lang="en-US" dirty="0"/>
          </a:p>
        </p:txBody>
      </p:sp>
      <p:sp>
        <p:nvSpPr>
          <p:cNvPr id="66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9758895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MARCH</a:t>
            </a:r>
            <a:endParaRPr lang="en-US" dirty="0"/>
          </a:p>
        </p:txBody>
      </p:sp>
      <p:sp>
        <p:nvSpPr>
          <p:cNvPr id="67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2792111" y="11301167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APRIL</a:t>
            </a:r>
            <a:endParaRPr lang="en-US" dirty="0"/>
          </a:p>
        </p:txBody>
      </p:sp>
      <p:sp>
        <p:nvSpPr>
          <p:cNvPr id="68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5786861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MAY</a:t>
            </a:r>
            <a:endParaRPr lang="en-US" dirty="0"/>
          </a:p>
        </p:txBody>
      </p:sp>
      <p:sp>
        <p:nvSpPr>
          <p:cNvPr id="69" name="Text Placeholder 86"/>
          <p:cNvSpPr>
            <a:spLocks noGrp="1"/>
          </p:cNvSpPr>
          <p:nvPr>
            <p:ph type="body" sz="quarter" idx="45" hasCustomPrompt="1"/>
          </p:nvPr>
        </p:nvSpPr>
        <p:spPr>
          <a:xfrm>
            <a:off x="18683943" y="11322050"/>
            <a:ext cx="1770550" cy="415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spc="3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JUNE</a:t>
            </a:r>
            <a:endParaRPr lang="en-US" dirty="0"/>
          </a:p>
        </p:txBody>
      </p:sp>
      <p:sp>
        <p:nvSpPr>
          <p:cNvPr id="7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89382" y="1458194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000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215179"/>
              </p:ext>
            </p:extLst>
          </p:nvPr>
        </p:nvGraphicFramePr>
        <p:xfrm>
          <a:off x="3004456" y="4626546"/>
          <a:ext cx="18370325" cy="676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ONE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TWO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THREE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FOUR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400" b="1" i="0" spc="30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TITLE FIVE</a:t>
                      </a:r>
                      <a:endParaRPr lang="en-US" sz="2400" b="1" i="0" spc="30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  <a:endParaRPr lang="en-US" sz="2000" b="1" i="0" spc="0" dirty="0">
                        <a:solidFill>
                          <a:schemeClr val="tx2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0" dirty="0">
                          <a:solidFill>
                            <a:schemeClr val="tx2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-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0" dirty="0">
                          <a:solidFill>
                            <a:schemeClr val="tx2"/>
                          </a:solidFill>
                          <a:latin typeface="+mn-lt"/>
                          <a:ea typeface="Montserrat" charset="0"/>
                          <a:cs typeface="Montserrat" charset="0"/>
                        </a:rPr>
                        <a:t>DIATECT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131417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8276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0" name="Chart 29"/>
          <p:cNvGraphicFramePr/>
          <p:nvPr userDrawn="1">
            <p:extLst>
              <p:ext uri="{D42A27DB-BD31-4B8C-83A1-F6EECF244321}">
                <p14:modId xmlns:p14="http://schemas.microsoft.com/office/powerpoint/2010/main" val="4190316062"/>
              </p:ext>
            </p:extLst>
          </p:nvPr>
        </p:nvGraphicFramePr>
        <p:xfrm>
          <a:off x="7638808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38424870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graphicFrame>
        <p:nvGraphicFramePr>
          <p:cNvPr id="70" name="Table 1993"/>
          <p:cNvGraphicFramePr/>
          <p:nvPr userDrawn="1">
            <p:extLst>
              <p:ext uri="{D42A27DB-BD31-4B8C-83A1-F6EECF244321}">
                <p14:modId xmlns:p14="http://schemas.microsoft.com/office/powerpoint/2010/main" val="1670606881"/>
              </p:ext>
            </p:extLst>
          </p:nvPr>
        </p:nvGraphicFramePr>
        <p:xfrm>
          <a:off x="2623258" y="4080611"/>
          <a:ext cx="19132722" cy="8159471"/>
        </p:xfrm>
        <a:graphic>
          <a:graphicData uri="http://schemas.openxmlformats.org/drawingml/2006/table">
            <a:tbl>
              <a:tblPr firstRow="1" firstCol="1" lastRow="1" bandRow="1">
                <a:tableStyleId>{0E3FDE45-AF77-4B5C-9715-49D594BDF05E}</a:tableStyleId>
              </a:tblPr>
              <a:tblGrid>
                <a:gridCol w="318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8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23229">
                <a:tc>
                  <a:txBody>
                    <a:bodyPr/>
                    <a:lstStyle/>
                    <a:p>
                      <a:pPr lvl="0" algn="ctr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2200" b="1" i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ONE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TWO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THREE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FOUR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1" i="0" spc="300" baseline="0" dirty="0">
                          <a:solidFill>
                            <a:schemeClr val="bg1"/>
                          </a:solidFill>
                          <a:latin typeface="+mj-lt"/>
                          <a:sym typeface="Rajdhani"/>
                        </a:rPr>
                        <a:t>COLUMN FIVE</a:t>
                      </a:r>
                      <a:endParaRPr lang="en-US" sz="2200" b="1" i="0" spc="300" baseline="0" dirty="0">
                        <a:solidFill>
                          <a:schemeClr val="bg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ONE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dirty="0">
                          <a:latin typeface="+mj-lt"/>
                        </a:rPr>
                        <a:t>23.67889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T w="12700" cmpd="sng">
                      <a:noFill/>
                    </a:lnT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  <a:sym typeface="Rajdhani"/>
                        </a:rPr>
                        <a:t>ROW TWO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ea typeface="Montserrat Light" charset="0"/>
                        <a:cs typeface="Montserrat Light" charset="0"/>
                        <a:sym typeface="Rajdhani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</a:t>
                      </a:r>
                      <a:r>
                        <a:rPr lang="en-US" sz="2200" b="0" i="0" baseline="0" dirty="0">
                          <a:solidFill>
                            <a:schemeClr val="tx1"/>
                          </a:solidFill>
                          <a:latin typeface="+mj-lt"/>
                        </a:rPr>
                        <a:t> THREE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FOUR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FIVE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3547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ROW SIX</a:t>
                      </a:r>
                      <a:endParaRPr lang="en-US" sz="22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96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+mj-lt"/>
                        </a:rPr>
                        <a:t>AMOUNT</a:t>
                      </a:r>
                      <a:endParaRPr lang="en-US" sz="2200" b="0" i="0" dirty="0">
                        <a:solidFill>
                          <a:schemeClr val="bg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2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2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20467" y="1242170"/>
            <a:ext cx="4176464" cy="12961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8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2678975453"/>
              </p:ext>
            </p:extLst>
          </p:nvPr>
        </p:nvGraphicFramePr>
        <p:xfrm>
          <a:off x="12802995" y="4224443"/>
          <a:ext cx="4537675" cy="37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Oval 46"/>
          <p:cNvSpPr/>
          <p:nvPr userDrawn="1"/>
        </p:nvSpPr>
        <p:spPr>
          <a:xfrm>
            <a:off x="13471528" y="4498140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847648" y="5287043"/>
            <a:ext cx="3200608" cy="32007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9139836"/>
              </p:ext>
            </p:extLst>
          </p:nvPr>
        </p:nvGraphicFramePr>
        <p:xfrm>
          <a:off x="11757571" y="4464159"/>
          <a:ext cx="10729192" cy="7882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57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+mj-lt"/>
                        <a:ea typeface="Montserrat" charset="0"/>
                        <a:cs typeface="Montserra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TWO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" charset="0"/>
                          <a:cs typeface="Montserrat" charset="0"/>
                        </a:rPr>
                        <a:t>SECTION THREE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ONE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dirty="0">
                          <a:latin typeface="+mj-lt"/>
                        </a:rPr>
                        <a:t>23.67889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TWO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THREE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 FOUR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spc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ROW</a:t>
                      </a:r>
                      <a:r>
                        <a:rPr lang="en-US" sz="1800" b="0" i="0" spc="0" baseline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 FIVE</a:t>
                      </a:r>
                      <a:endParaRPr lang="en-US" sz="1800" b="0" i="0" spc="0" dirty="0">
                        <a:solidFill>
                          <a:schemeClr val="tx2"/>
                        </a:solidFill>
                        <a:latin typeface="+mj-lt"/>
                        <a:ea typeface="Montserrat Light" charset="0"/>
                        <a:cs typeface="Montserrat Light" charset="0"/>
                      </a:endParaRP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23.67889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791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2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TOTAL</a:t>
                      </a:r>
                    </a:p>
                  </a:txBody>
                  <a:tcPr marL="91411" marR="91411" marT="45707" marB="45707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sz="1800" b="1" i="0" dirty="0">
                          <a:solidFill>
                            <a:schemeClr val="tx2"/>
                          </a:solidFill>
                          <a:latin typeface="+mj-lt"/>
                        </a:rPr>
                        <a:t>23.67889</a:t>
                      </a:r>
                      <a:endParaRPr lang="en-US" sz="1800" b="1" i="0" dirty="0">
                        <a:solidFill>
                          <a:schemeClr val="tx2"/>
                        </a:solidFill>
                        <a:latin typeface="+mj-lt"/>
                        <a:cs typeface="Montserrat Light" charset="0"/>
                      </a:endParaRPr>
                    </a:p>
                  </a:txBody>
                  <a:tcPr marL="41399" marR="41399" marT="41412" marB="41412" anchor="ctr" horzOverflow="overflow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526"/>
          <p:cNvSpPr/>
          <p:nvPr userDrawn="1"/>
        </p:nvSpPr>
        <p:spPr>
          <a:xfrm>
            <a:off x="3322317" y="462654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3540510" y="702314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628779" y="5460980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628779" y="474090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28779" y="8118594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4628779" y="739851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2</a:t>
            </a:r>
            <a:endParaRPr lang="en-US" dirty="0"/>
          </a:p>
        </p:txBody>
      </p:sp>
      <p:sp>
        <p:nvSpPr>
          <p:cNvPr id="17" name="Shape 2526"/>
          <p:cNvSpPr/>
          <p:nvPr userDrawn="1"/>
        </p:nvSpPr>
        <p:spPr>
          <a:xfrm>
            <a:off x="3311418" y="1000396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4617880" y="10838401"/>
            <a:ext cx="6048672" cy="1406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4617880" y="10118321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ELEMENT 1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7374195" y="1242170"/>
            <a:ext cx="417646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604443" y="1314178"/>
            <a:ext cx="6055433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28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209501" y="3753448"/>
            <a:ext cx="17944997" cy="8877524"/>
            <a:chOff x="3843499" y="3719582"/>
            <a:chExt cx="16665619" cy="8244192"/>
          </a:xfrm>
          <a:solidFill>
            <a:schemeClr val="bg1">
              <a:lumMod val="85000"/>
            </a:schemeClr>
          </a:solidFill>
        </p:grpSpPr>
        <p:sp>
          <p:nvSpPr>
            <p:cNvPr id="21" name="Freeform 781"/>
            <p:cNvSpPr>
              <a:spLocks/>
            </p:cNvSpPr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" name="Freeform 404"/>
            <p:cNvSpPr>
              <a:spLocks/>
            </p:cNvSpPr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" name="Freeform 405"/>
            <p:cNvSpPr>
              <a:spLocks/>
            </p:cNvSpPr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" name="Freeform 406"/>
            <p:cNvSpPr>
              <a:spLocks/>
            </p:cNvSpPr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" name="Freeform 407"/>
            <p:cNvSpPr>
              <a:spLocks/>
            </p:cNvSpPr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" name="Freeform 408"/>
            <p:cNvSpPr>
              <a:spLocks/>
            </p:cNvSpPr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" name="Freeform 409"/>
            <p:cNvSpPr>
              <a:spLocks/>
            </p:cNvSpPr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" name="Freeform 410"/>
            <p:cNvSpPr>
              <a:spLocks/>
            </p:cNvSpPr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" name="Freeform 411"/>
            <p:cNvSpPr>
              <a:spLocks/>
            </p:cNvSpPr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" name="Freeform 412"/>
            <p:cNvSpPr>
              <a:spLocks/>
            </p:cNvSpPr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" name="Freeform 413"/>
            <p:cNvSpPr>
              <a:spLocks/>
            </p:cNvSpPr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" name="Freeform 414"/>
            <p:cNvSpPr>
              <a:spLocks/>
            </p:cNvSpPr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" name="Freeform 415"/>
            <p:cNvSpPr>
              <a:spLocks/>
            </p:cNvSpPr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" name="Freeform 417"/>
            <p:cNvSpPr>
              <a:spLocks/>
            </p:cNvSpPr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" name="Freeform 418"/>
            <p:cNvSpPr>
              <a:spLocks/>
            </p:cNvSpPr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" name="Freeform 419"/>
            <p:cNvSpPr>
              <a:spLocks/>
            </p:cNvSpPr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" name="Freeform 421"/>
            <p:cNvSpPr>
              <a:spLocks/>
            </p:cNvSpPr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2" name="Freeform 422"/>
            <p:cNvSpPr>
              <a:spLocks/>
            </p:cNvSpPr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3" name="Freeform 423"/>
            <p:cNvSpPr>
              <a:spLocks/>
            </p:cNvSpPr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4" name="Freeform 424"/>
            <p:cNvSpPr>
              <a:spLocks/>
            </p:cNvSpPr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5" name="Freeform 425"/>
            <p:cNvSpPr>
              <a:spLocks/>
            </p:cNvSpPr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6" name="Freeform 426"/>
            <p:cNvSpPr>
              <a:spLocks/>
            </p:cNvSpPr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8" name="Freeform 427"/>
            <p:cNvSpPr>
              <a:spLocks/>
            </p:cNvSpPr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9" name="Freeform 428"/>
            <p:cNvSpPr>
              <a:spLocks/>
            </p:cNvSpPr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0" name="Freeform 429"/>
            <p:cNvSpPr>
              <a:spLocks/>
            </p:cNvSpPr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17" name="Freeform 430"/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  <p:sp>
            <p:nvSpPr>
              <p:cNvPr id="418" name="Freeform 431"/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1828434">
                  <a:defRPr/>
                </a:pPr>
                <a:endParaRPr lang="id-ID" dirty="0">
                  <a:latin typeface="Montserrat" charset="0"/>
                </a:endParaRPr>
              </a:p>
            </p:txBody>
          </p:sp>
        </p:grpSp>
        <p:sp>
          <p:nvSpPr>
            <p:cNvPr id="52" name="Freeform 432"/>
            <p:cNvSpPr>
              <a:spLocks/>
            </p:cNvSpPr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4" name="Freeform 433"/>
            <p:cNvSpPr>
              <a:spLocks/>
            </p:cNvSpPr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5" name="Freeform 434"/>
            <p:cNvSpPr>
              <a:spLocks/>
            </p:cNvSpPr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6" name="Freeform 435"/>
            <p:cNvSpPr>
              <a:spLocks/>
            </p:cNvSpPr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7" name="Freeform 436"/>
            <p:cNvSpPr>
              <a:spLocks/>
            </p:cNvSpPr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8" name="Freeform 437"/>
            <p:cNvSpPr>
              <a:spLocks/>
            </p:cNvSpPr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59" name="Freeform 438"/>
            <p:cNvSpPr>
              <a:spLocks/>
            </p:cNvSpPr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0" name="Freeform 439"/>
            <p:cNvSpPr>
              <a:spLocks/>
            </p:cNvSpPr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1" name="Freeform 440"/>
            <p:cNvSpPr>
              <a:spLocks/>
            </p:cNvSpPr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2" name="Freeform 441"/>
            <p:cNvSpPr>
              <a:spLocks/>
            </p:cNvSpPr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3" name="Freeform 442"/>
            <p:cNvSpPr>
              <a:spLocks/>
            </p:cNvSpPr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4" name="Freeform 443"/>
            <p:cNvSpPr>
              <a:spLocks/>
            </p:cNvSpPr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5" name="Freeform 444"/>
            <p:cNvSpPr>
              <a:spLocks/>
            </p:cNvSpPr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6" name="Freeform 445"/>
            <p:cNvSpPr>
              <a:spLocks/>
            </p:cNvSpPr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7" name="Freeform 446"/>
            <p:cNvSpPr>
              <a:spLocks/>
            </p:cNvSpPr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8" name="Freeform 447"/>
            <p:cNvSpPr>
              <a:spLocks/>
            </p:cNvSpPr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69" name="Freeform 448"/>
            <p:cNvSpPr>
              <a:spLocks/>
            </p:cNvSpPr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0" name="Freeform 449"/>
            <p:cNvSpPr>
              <a:spLocks/>
            </p:cNvSpPr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1" name="Freeform 450"/>
            <p:cNvSpPr>
              <a:spLocks/>
            </p:cNvSpPr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2" name="Freeform 451"/>
            <p:cNvSpPr>
              <a:spLocks/>
            </p:cNvSpPr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3" name="Freeform 452"/>
            <p:cNvSpPr>
              <a:spLocks/>
            </p:cNvSpPr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4" name="Freeform 453"/>
            <p:cNvSpPr>
              <a:spLocks/>
            </p:cNvSpPr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5" name="Freeform 454"/>
            <p:cNvSpPr>
              <a:spLocks/>
            </p:cNvSpPr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6" name="Freeform 455"/>
            <p:cNvSpPr>
              <a:spLocks/>
            </p:cNvSpPr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7" name="Freeform 456"/>
            <p:cNvSpPr>
              <a:spLocks/>
            </p:cNvSpPr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8" name="Freeform 457"/>
            <p:cNvSpPr>
              <a:spLocks/>
            </p:cNvSpPr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79" name="Freeform 458"/>
            <p:cNvSpPr>
              <a:spLocks/>
            </p:cNvSpPr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0" name="Freeform 459"/>
            <p:cNvSpPr>
              <a:spLocks/>
            </p:cNvSpPr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1" name="Freeform 460"/>
            <p:cNvSpPr>
              <a:spLocks/>
            </p:cNvSpPr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2" name="Freeform 461"/>
            <p:cNvSpPr>
              <a:spLocks/>
            </p:cNvSpPr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3" name="Freeform 462"/>
            <p:cNvSpPr>
              <a:spLocks/>
            </p:cNvSpPr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4" name="Freeform 463"/>
            <p:cNvSpPr>
              <a:spLocks/>
            </p:cNvSpPr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5" name="Freeform 464"/>
            <p:cNvSpPr>
              <a:spLocks/>
            </p:cNvSpPr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6" name="Freeform 465"/>
            <p:cNvSpPr>
              <a:spLocks/>
            </p:cNvSpPr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7" name="Freeform 466"/>
            <p:cNvSpPr>
              <a:spLocks/>
            </p:cNvSpPr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8" name="Freeform 467"/>
            <p:cNvSpPr>
              <a:spLocks/>
            </p:cNvSpPr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89" name="Freeform 468"/>
            <p:cNvSpPr>
              <a:spLocks/>
            </p:cNvSpPr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0" name="Freeform 469"/>
            <p:cNvSpPr>
              <a:spLocks/>
            </p:cNvSpPr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1" name="Freeform 470"/>
            <p:cNvSpPr>
              <a:spLocks/>
            </p:cNvSpPr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2" name="Freeform 471"/>
            <p:cNvSpPr>
              <a:spLocks/>
            </p:cNvSpPr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3" name="Freeform 472"/>
            <p:cNvSpPr>
              <a:spLocks/>
            </p:cNvSpPr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4" name="Freeform 473"/>
            <p:cNvSpPr>
              <a:spLocks/>
            </p:cNvSpPr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5" name="Freeform 474"/>
            <p:cNvSpPr>
              <a:spLocks/>
            </p:cNvSpPr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6" name="Freeform 475"/>
            <p:cNvSpPr>
              <a:spLocks/>
            </p:cNvSpPr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7" name="Freeform 476"/>
            <p:cNvSpPr>
              <a:spLocks/>
            </p:cNvSpPr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8" name="Freeform 477"/>
            <p:cNvSpPr>
              <a:spLocks/>
            </p:cNvSpPr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99" name="Freeform 478"/>
            <p:cNvSpPr>
              <a:spLocks/>
            </p:cNvSpPr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0" name="Freeform 479"/>
            <p:cNvSpPr>
              <a:spLocks/>
            </p:cNvSpPr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1" name="Freeform 480"/>
            <p:cNvSpPr>
              <a:spLocks/>
            </p:cNvSpPr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2" name="Freeform 481"/>
            <p:cNvSpPr>
              <a:spLocks/>
            </p:cNvSpPr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3" name="Freeform 482"/>
            <p:cNvSpPr>
              <a:spLocks/>
            </p:cNvSpPr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4" name="Freeform 483"/>
            <p:cNvSpPr>
              <a:spLocks/>
            </p:cNvSpPr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5" name="Freeform 484"/>
            <p:cNvSpPr>
              <a:spLocks/>
            </p:cNvSpPr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6" name="Freeform 485"/>
            <p:cNvSpPr>
              <a:spLocks/>
            </p:cNvSpPr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7" name="Freeform 486"/>
            <p:cNvSpPr>
              <a:spLocks/>
            </p:cNvSpPr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8" name="Freeform 487"/>
            <p:cNvSpPr>
              <a:spLocks/>
            </p:cNvSpPr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09" name="Freeform 488"/>
            <p:cNvSpPr>
              <a:spLocks/>
            </p:cNvSpPr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0" name="Freeform 489"/>
            <p:cNvSpPr>
              <a:spLocks/>
            </p:cNvSpPr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1" name="Freeform 490"/>
            <p:cNvSpPr>
              <a:spLocks/>
            </p:cNvSpPr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2" name="Freeform 491"/>
            <p:cNvSpPr>
              <a:spLocks/>
            </p:cNvSpPr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3" name="Freeform 492"/>
            <p:cNvSpPr>
              <a:spLocks/>
            </p:cNvSpPr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4" name="Freeform 493"/>
            <p:cNvSpPr>
              <a:spLocks/>
            </p:cNvSpPr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5" name="Freeform 494"/>
            <p:cNvSpPr>
              <a:spLocks/>
            </p:cNvSpPr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6" name="Freeform 495"/>
            <p:cNvSpPr>
              <a:spLocks/>
            </p:cNvSpPr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7" name="Freeform 496"/>
            <p:cNvSpPr>
              <a:spLocks/>
            </p:cNvSpPr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8" name="Freeform 497"/>
            <p:cNvSpPr>
              <a:spLocks/>
            </p:cNvSpPr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19" name="Freeform 498"/>
            <p:cNvSpPr>
              <a:spLocks/>
            </p:cNvSpPr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0" name="Freeform 499"/>
            <p:cNvSpPr>
              <a:spLocks/>
            </p:cNvSpPr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1" name="Freeform 500"/>
            <p:cNvSpPr>
              <a:spLocks/>
            </p:cNvSpPr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2" name="Freeform 501"/>
            <p:cNvSpPr>
              <a:spLocks/>
            </p:cNvSpPr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3" name="Freeform 502"/>
            <p:cNvSpPr>
              <a:spLocks/>
            </p:cNvSpPr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4" name="Freeform 503"/>
            <p:cNvSpPr>
              <a:spLocks/>
            </p:cNvSpPr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5" name="Freeform 504"/>
            <p:cNvSpPr>
              <a:spLocks/>
            </p:cNvSpPr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6" name="Freeform 505"/>
            <p:cNvSpPr>
              <a:spLocks/>
            </p:cNvSpPr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7" name="Freeform 506"/>
            <p:cNvSpPr>
              <a:spLocks/>
            </p:cNvSpPr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8" name="Freeform 507"/>
            <p:cNvSpPr>
              <a:spLocks/>
            </p:cNvSpPr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29" name="Freeform 508"/>
            <p:cNvSpPr>
              <a:spLocks/>
            </p:cNvSpPr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0" name="Freeform 509"/>
            <p:cNvSpPr>
              <a:spLocks/>
            </p:cNvSpPr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1" name="Freeform 510"/>
            <p:cNvSpPr>
              <a:spLocks/>
            </p:cNvSpPr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2" name="Freeform 511"/>
            <p:cNvSpPr>
              <a:spLocks/>
            </p:cNvSpPr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3" name="Freeform 512"/>
            <p:cNvSpPr>
              <a:spLocks/>
            </p:cNvSpPr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4" name="Freeform 513"/>
            <p:cNvSpPr>
              <a:spLocks/>
            </p:cNvSpPr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5" name="Freeform 514"/>
            <p:cNvSpPr>
              <a:spLocks/>
            </p:cNvSpPr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6" name="Freeform 515"/>
            <p:cNvSpPr>
              <a:spLocks/>
            </p:cNvSpPr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7" name="Freeform 516"/>
            <p:cNvSpPr>
              <a:spLocks/>
            </p:cNvSpPr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8" name="Freeform 517"/>
            <p:cNvSpPr>
              <a:spLocks/>
            </p:cNvSpPr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39" name="Freeform 518"/>
            <p:cNvSpPr>
              <a:spLocks/>
            </p:cNvSpPr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0" name="Freeform 519"/>
            <p:cNvSpPr>
              <a:spLocks/>
            </p:cNvSpPr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1" name="Freeform 520"/>
            <p:cNvSpPr>
              <a:spLocks/>
            </p:cNvSpPr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2" name="Freeform 521"/>
            <p:cNvSpPr>
              <a:spLocks/>
            </p:cNvSpPr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3" name="Freeform 522"/>
            <p:cNvSpPr>
              <a:spLocks/>
            </p:cNvSpPr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4" name="Freeform 523"/>
            <p:cNvSpPr>
              <a:spLocks/>
            </p:cNvSpPr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5" name="Freeform 524"/>
            <p:cNvSpPr>
              <a:spLocks/>
            </p:cNvSpPr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6" name="Freeform 525"/>
            <p:cNvSpPr>
              <a:spLocks/>
            </p:cNvSpPr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7" name="Freeform 526"/>
            <p:cNvSpPr>
              <a:spLocks/>
            </p:cNvSpPr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8" name="Freeform 527"/>
            <p:cNvSpPr>
              <a:spLocks/>
            </p:cNvSpPr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49" name="Freeform 528"/>
            <p:cNvSpPr>
              <a:spLocks/>
            </p:cNvSpPr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0" name="Freeform 529"/>
            <p:cNvSpPr>
              <a:spLocks/>
            </p:cNvSpPr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1" name="Freeform 530"/>
            <p:cNvSpPr>
              <a:spLocks/>
            </p:cNvSpPr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2" name="Freeform 531"/>
            <p:cNvSpPr>
              <a:spLocks/>
            </p:cNvSpPr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3" name="Freeform 532"/>
            <p:cNvSpPr>
              <a:spLocks/>
            </p:cNvSpPr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4" name="Freeform 533"/>
            <p:cNvSpPr>
              <a:spLocks/>
            </p:cNvSpPr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5" name="Freeform 534"/>
            <p:cNvSpPr>
              <a:spLocks/>
            </p:cNvSpPr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6" name="Freeform 535"/>
            <p:cNvSpPr>
              <a:spLocks/>
            </p:cNvSpPr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7" name="Freeform 536"/>
            <p:cNvSpPr>
              <a:spLocks/>
            </p:cNvSpPr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8" name="Freeform 537"/>
            <p:cNvSpPr>
              <a:spLocks/>
            </p:cNvSpPr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59" name="Freeform 538"/>
            <p:cNvSpPr>
              <a:spLocks/>
            </p:cNvSpPr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0" name="Freeform 539"/>
            <p:cNvSpPr>
              <a:spLocks/>
            </p:cNvSpPr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1" name="Freeform 540"/>
            <p:cNvSpPr>
              <a:spLocks/>
            </p:cNvSpPr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2" name="Freeform 541"/>
            <p:cNvSpPr>
              <a:spLocks/>
            </p:cNvSpPr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3" name="Freeform 542"/>
            <p:cNvSpPr>
              <a:spLocks/>
            </p:cNvSpPr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4" name="Freeform 543"/>
            <p:cNvSpPr>
              <a:spLocks/>
            </p:cNvSpPr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5" name="Freeform 544"/>
            <p:cNvSpPr>
              <a:spLocks/>
            </p:cNvSpPr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6" name="Freeform 545"/>
            <p:cNvSpPr>
              <a:spLocks/>
            </p:cNvSpPr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7" name="Freeform 546"/>
            <p:cNvSpPr>
              <a:spLocks/>
            </p:cNvSpPr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8" name="Freeform 547"/>
            <p:cNvSpPr>
              <a:spLocks/>
            </p:cNvSpPr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0" name="Freeform 549"/>
            <p:cNvSpPr>
              <a:spLocks/>
            </p:cNvSpPr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1" name="Freeform 550"/>
            <p:cNvSpPr>
              <a:spLocks/>
            </p:cNvSpPr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2" name="Freeform 551"/>
            <p:cNvSpPr>
              <a:spLocks/>
            </p:cNvSpPr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3" name="Freeform 552"/>
            <p:cNvSpPr>
              <a:spLocks/>
            </p:cNvSpPr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4" name="Freeform 553"/>
            <p:cNvSpPr>
              <a:spLocks/>
            </p:cNvSpPr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5" name="Freeform 554"/>
            <p:cNvSpPr>
              <a:spLocks/>
            </p:cNvSpPr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6" name="Freeform 555"/>
            <p:cNvSpPr>
              <a:spLocks/>
            </p:cNvSpPr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7" name="Freeform 556"/>
            <p:cNvSpPr>
              <a:spLocks/>
            </p:cNvSpPr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8" name="Freeform 557"/>
            <p:cNvSpPr>
              <a:spLocks/>
            </p:cNvSpPr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79" name="Freeform 558"/>
            <p:cNvSpPr>
              <a:spLocks/>
            </p:cNvSpPr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0" name="Freeform 559"/>
            <p:cNvSpPr>
              <a:spLocks/>
            </p:cNvSpPr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1" name="Freeform 560"/>
            <p:cNvSpPr>
              <a:spLocks/>
            </p:cNvSpPr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2" name="Freeform 561"/>
            <p:cNvSpPr>
              <a:spLocks/>
            </p:cNvSpPr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3" name="Freeform 562"/>
            <p:cNvSpPr>
              <a:spLocks/>
            </p:cNvSpPr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4" name="Freeform 563"/>
            <p:cNvSpPr>
              <a:spLocks/>
            </p:cNvSpPr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5" name="Freeform 564"/>
            <p:cNvSpPr>
              <a:spLocks/>
            </p:cNvSpPr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6" name="Freeform 565"/>
            <p:cNvSpPr>
              <a:spLocks/>
            </p:cNvSpPr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7" name="Freeform 566"/>
            <p:cNvSpPr>
              <a:spLocks/>
            </p:cNvSpPr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8" name="Freeform 567"/>
            <p:cNvSpPr>
              <a:spLocks/>
            </p:cNvSpPr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89" name="Freeform 568"/>
            <p:cNvSpPr>
              <a:spLocks/>
            </p:cNvSpPr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0" name="Freeform 569"/>
            <p:cNvSpPr>
              <a:spLocks/>
            </p:cNvSpPr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1" name="Freeform 570"/>
            <p:cNvSpPr>
              <a:spLocks/>
            </p:cNvSpPr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2" name="Freeform 571"/>
            <p:cNvSpPr>
              <a:spLocks/>
            </p:cNvSpPr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3" name="Freeform 572"/>
            <p:cNvSpPr>
              <a:spLocks/>
            </p:cNvSpPr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4" name="Freeform 573"/>
            <p:cNvSpPr>
              <a:spLocks/>
            </p:cNvSpPr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5" name="Freeform 574"/>
            <p:cNvSpPr>
              <a:spLocks/>
            </p:cNvSpPr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6" name="Freeform 575"/>
            <p:cNvSpPr>
              <a:spLocks/>
            </p:cNvSpPr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7" name="Freeform 576"/>
            <p:cNvSpPr>
              <a:spLocks/>
            </p:cNvSpPr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8" name="Freeform 577"/>
            <p:cNvSpPr>
              <a:spLocks/>
            </p:cNvSpPr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199" name="Freeform 578"/>
            <p:cNvSpPr>
              <a:spLocks/>
            </p:cNvSpPr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0" name="Freeform 579"/>
            <p:cNvSpPr>
              <a:spLocks/>
            </p:cNvSpPr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1" name="Freeform 580"/>
            <p:cNvSpPr>
              <a:spLocks/>
            </p:cNvSpPr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2" name="Freeform 581"/>
            <p:cNvSpPr>
              <a:spLocks/>
            </p:cNvSpPr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3" name="Freeform 582"/>
            <p:cNvSpPr>
              <a:spLocks/>
            </p:cNvSpPr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4" name="Freeform 583"/>
            <p:cNvSpPr>
              <a:spLocks/>
            </p:cNvSpPr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5" name="Freeform 584"/>
            <p:cNvSpPr>
              <a:spLocks/>
            </p:cNvSpPr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6" name="Freeform 585"/>
            <p:cNvSpPr>
              <a:spLocks/>
            </p:cNvSpPr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7" name="Freeform 586"/>
            <p:cNvSpPr>
              <a:spLocks/>
            </p:cNvSpPr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8" name="Freeform 587"/>
            <p:cNvSpPr>
              <a:spLocks/>
            </p:cNvSpPr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09" name="Freeform 588"/>
            <p:cNvSpPr>
              <a:spLocks/>
            </p:cNvSpPr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0" name="Freeform 589"/>
            <p:cNvSpPr>
              <a:spLocks/>
            </p:cNvSpPr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1" name="Freeform 590"/>
            <p:cNvSpPr>
              <a:spLocks/>
            </p:cNvSpPr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2" name="Freeform 591"/>
            <p:cNvSpPr>
              <a:spLocks/>
            </p:cNvSpPr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3" name="Freeform 592"/>
            <p:cNvSpPr>
              <a:spLocks/>
            </p:cNvSpPr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4" name="Freeform 593"/>
            <p:cNvSpPr>
              <a:spLocks/>
            </p:cNvSpPr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5" name="Freeform 594"/>
            <p:cNvSpPr>
              <a:spLocks/>
            </p:cNvSpPr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6" name="Freeform 595"/>
            <p:cNvSpPr>
              <a:spLocks/>
            </p:cNvSpPr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7" name="Freeform 596"/>
            <p:cNvSpPr>
              <a:spLocks/>
            </p:cNvSpPr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8" name="Freeform 597"/>
            <p:cNvSpPr>
              <a:spLocks/>
            </p:cNvSpPr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19" name="Freeform 598"/>
            <p:cNvSpPr>
              <a:spLocks/>
            </p:cNvSpPr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0" name="Freeform 599"/>
            <p:cNvSpPr>
              <a:spLocks/>
            </p:cNvSpPr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1" name="Freeform 600"/>
            <p:cNvSpPr>
              <a:spLocks/>
            </p:cNvSpPr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2" name="Freeform 601"/>
            <p:cNvSpPr>
              <a:spLocks/>
            </p:cNvSpPr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3" name="Freeform 602"/>
            <p:cNvSpPr>
              <a:spLocks/>
            </p:cNvSpPr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4" name="Freeform 604"/>
            <p:cNvSpPr>
              <a:spLocks/>
            </p:cNvSpPr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5" name="Freeform 605"/>
            <p:cNvSpPr>
              <a:spLocks/>
            </p:cNvSpPr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6" name="Freeform 606"/>
            <p:cNvSpPr>
              <a:spLocks/>
            </p:cNvSpPr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7" name="Freeform 607"/>
            <p:cNvSpPr>
              <a:spLocks/>
            </p:cNvSpPr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8" name="Freeform 608"/>
            <p:cNvSpPr>
              <a:spLocks/>
            </p:cNvSpPr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29" name="Freeform 609"/>
            <p:cNvSpPr>
              <a:spLocks/>
            </p:cNvSpPr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0" name="Freeform 610"/>
            <p:cNvSpPr>
              <a:spLocks/>
            </p:cNvSpPr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1" name="Freeform 611"/>
            <p:cNvSpPr>
              <a:spLocks/>
            </p:cNvSpPr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2" name="Freeform 612"/>
            <p:cNvSpPr>
              <a:spLocks/>
            </p:cNvSpPr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4" name="Freeform 614"/>
            <p:cNvSpPr>
              <a:spLocks/>
            </p:cNvSpPr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5" name="Freeform 615"/>
            <p:cNvSpPr>
              <a:spLocks/>
            </p:cNvSpPr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6" name="Freeform 616"/>
            <p:cNvSpPr>
              <a:spLocks/>
            </p:cNvSpPr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7" name="Freeform 617"/>
            <p:cNvSpPr>
              <a:spLocks/>
            </p:cNvSpPr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8" name="Freeform 618"/>
            <p:cNvSpPr>
              <a:spLocks/>
            </p:cNvSpPr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39" name="Freeform 619"/>
            <p:cNvSpPr>
              <a:spLocks/>
            </p:cNvSpPr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0" name="Freeform 620"/>
            <p:cNvSpPr>
              <a:spLocks/>
            </p:cNvSpPr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1" name="Freeform 621"/>
            <p:cNvSpPr>
              <a:spLocks/>
            </p:cNvSpPr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2" name="Freeform 622"/>
            <p:cNvSpPr>
              <a:spLocks/>
            </p:cNvSpPr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3" name="Freeform 623"/>
            <p:cNvSpPr>
              <a:spLocks/>
            </p:cNvSpPr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4" name="Freeform 624"/>
            <p:cNvSpPr>
              <a:spLocks/>
            </p:cNvSpPr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5" name="Freeform 625"/>
            <p:cNvSpPr>
              <a:spLocks/>
            </p:cNvSpPr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6" name="Freeform 626"/>
            <p:cNvSpPr>
              <a:spLocks/>
            </p:cNvSpPr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7" name="Freeform 627"/>
            <p:cNvSpPr>
              <a:spLocks/>
            </p:cNvSpPr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8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49" name="Freeform 629"/>
            <p:cNvSpPr>
              <a:spLocks/>
            </p:cNvSpPr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0" name="Freeform 630"/>
            <p:cNvSpPr>
              <a:spLocks/>
            </p:cNvSpPr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1" name="Freeform 631"/>
            <p:cNvSpPr>
              <a:spLocks/>
            </p:cNvSpPr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2" name="Freeform 632"/>
            <p:cNvSpPr>
              <a:spLocks/>
            </p:cNvSpPr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3" name="Freeform 633"/>
            <p:cNvSpPr>
              <a:spLocks/>
            </p:cNvSpPr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4" name="Freeform 634"/>
            <p:cNvSpPr>
              <a:spLocks/>
            </p:cNvSpPr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5" name="Freeform 635"/>
            <p:cNvSpPr>
              <a:spLocks/>
            </p:cNvSpPr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6" name="Freeform 636"/>
            <p:cNvSpPr>
              <a:spLocks/>
            </p:cNvSpPr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7" name="Freeform 637"/>
            <p:cNvSpPr>
              <a:spLocks/>
            </p:cNvSpPr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8" name="Freeform 638"/>
            <p:cNvSpPr>
              <a:spLocks/>
            </p:cNvSpPr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59" name="Freeform 639"/>
            <p:cNvSpPr>
              <a:spLocks/>
            </p:cNvSpPr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0" name="Freeform 640"/>
            <p:cNvSpPr>
              <a:spLocks/>
            </p:cNvSpPr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1" name="Freeform 641"/>
            <p:cNvSpPr>
              <a:spLocks/>
            </p:cNvSpPr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2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3" name="Freeform 643"/>
            <p:cNvSpPr>
              <a:spLocks/>
            </p:cNvSpPr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4" name="Freeform 644"/>
            <p:cNvSpPr>
              <a:spLocks/>
            </p:cNvSpPr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5" name="Freeform 645"/>
            <p:cNvSpPr>
              <a:spLocks/>
            </p:cNvSpPr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6" name="Freeform 646"/>
            <p:cNvSpPr>
              <a:spLocks/>
            </p:cNvSpPr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7" name="Freeform 647"/>
            <p:cNvSpPr>
              <a:spLocks/>
            </p:cNvSpPr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8" name="Freeform 648"/>
            <p:cNvSpPr>
              <a:spLocks/>
            </p:cNvSpPr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69" name="Freeform 649"/>
            <p:cNvSpPr>
              <a:spLocks/>
            </p:cNvSpPr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0" name="Freeform 650"/>
            <p:cNvSpPr>
              <a:spLocks/>
            </p:cNvSpPr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1" name="Freeform 651"/>
            <p:cNvSpPr>
              <a:spLocks/>
            </p:cNvSpPr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2" name="Freeform 652"/>
            <p:cNvSpPr>
              <a:spLocks/>
            </p:cNvSpPr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3" name="Freeform 653"/>
            <p:cNvSpPr>
              <a:spLocks/>
            </p:cNvSpPr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4" name="Freeform 654"/>
            <p:cNvSpPr>
              <a:spLocks/>
            </p:cNvSpPr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5" name="Freeform 655"/>
            <p:cNvSpPr>
              <a:spLocks/>
            </p:cNvSpPr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6" name="Freeform 656"/>
            <p:cNvSpPr>
              <a:spLocks/>
            </p:cNvSpPr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7" name="Freeform 657"/>
            <p:cNvSpPr>
              <a:spLocks/>
            </p:cNvSpPr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8" name="Freeform 658"/>
            <p:cNvSpPr>
              <a:spLocks/>
            </p:cNvSpPr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79" name="Freeform 659"/>
            <p:cNvSpPr>
              <a:spLocks/>
            </p:cNvSpPr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0" name="Freeform 660"/>
            <p:cNvSpPr>
              <a:spLocks/>
            </p:cNvSpPr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1" name="Freeform 661"/>
            <p:cNvSpPr>
              <a:spLocks/>
            </p:cNvSpPr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2" name="Freeform 662"/>
            <p:cNvSpPr>
              <a:spLocks/>
            </p:cNvSpPr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3" name="Freeform 663"/>
            <p:cNvSpPr>
              <a:spLocks/>
            </p:cNvSpPr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4" name="Freeform 664"/>
            <p:cNvSpPr>
              <a:spLocks/>
            </p:cNvSpPr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5" name="Freeform 665"/>
            <p:cNvSpPr>
              <a:spLocks/>
            </p:cNvSpPr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6" name="Freeform 666"/>
            <p:cNvSpPr>
              <a:spLocks/>
            </p:cNvSpPr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7" name="Freeform 667"/>
            <p:cNvSpPr>
              <a:spLocks/>
            </p:cNvSpPr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8" name="Freeform 668"/>
            <p:cNvSpPr>
              <a:spLocks/>
            </p:cNvSpPr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89" name="Freeform 669"/>
            <p:cNvSpPr>
              <a:spLocks/>
            </p:cNvSpPr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0" name="Freeform 670"/>
            <p:cNvSpPr>
              <a:spLocks/>
            </p:cNvSpPr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1" name="Freeform 671"/>
            <p:cNvSpPr>
              <a:spLocks/>
            </p:cNvSpPr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2" name="Freeform 672"/>
            <p:cNvSpPr>
              <a:spLocks/>
            </p:cNvSpPr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3" name="Freeform 673"/>
            <p:cNvSpPr>
              <a:spLocks/>
            </p:cNvSpPr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4" name="Freeform 674"/>
            <p:cNvSpPr>
              <a:spLocks/>
            </p:cNvSpPr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5" name="Freeform 675"/>
            <p:cNvSpPr>
              <a:spLocks/>
            </p:cNvSpPr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6" name="Freeform 676"/>
            <p:cNvSpPr>
              <a:spLocks/>
            </p:cNvSpPr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7" name="Freeform 677"/>
            <p:cNvSpPr>
              <a:spLocks/>
            </p:cNvSpPr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8" name="Freeform 678"/>
            <p:cNvSpPr>
              <a:spLocks/>
            </p:cNvSpPr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299" name="Freeform 679"/>
            <p:cNvSpPr>
              <a:spLocks/>
            </p:cNvSpPr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0" name="Freeform 680"/>
            <p:cNvSpPr>
              <a:spLocks/>
            </p:cNvSpPr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1" name="Freeform 681"/>
            <p:cNvSpPr>
              <a:spLocks/>
            </p:cNvSpPr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2" name="Freeform 682"/>
            <p:cNvSpPr>
              <a:spLocks/>
            </p:cNvSpPr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3" name="Freeform 683"/>
            <p:cNvSpPr>
              <a:spLocks/>
            </p:cNvSpPr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4" name="Freeform 684"/>
            <p:cNvSpPr>
              <a:spLocks/>
            </p:cNvSpPr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5" name="Freeform 685"/>
            <p:cNvSpPr>
              <a:spLocks/>
            </p:cNvSpPr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6" name="Freeform 686"/>
            <p:cNvSpPr>
              <a:spLocks/>
            </p:cNvSpPr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7" name="Freeform 687"/>
            <p:cNvSpPr>
              <a:spLocks/>
            </p:cNvSpPr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8" name="Freeform 688"/>
            <p:cNvSpPr>
              <a:spLocks/>
            </p:cNvSpPr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09" name="Freeform 689"/>
            <p:cNvSpPr>
              <a:spLocks/>
            </p:cNvSpPr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0" name="Freeform 690"/>
            <p:cNvSpPr>
              <a:spLocks/>
            </p:cNvSpPr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1" name="Freeform 691"/>
            <p:cNvSpPr>
              <a:spLocks/>
            </p:cNvSpPr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2" name="Freeform 692"/>
            <p:cNvSpPr>
              <a:spLocks/>
            </p:cNvSpPr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3" name="Freeform 693"/>
            <p:cNvSpPr>
              <a:spLocks/>
            </p:cNvSpPr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4" name="Freeform 694"/>
            <p:cNvSpPr>
              <a:spLocks/>
            </p:cNvSpPr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5" name="Freeform 695"/>
            <p:cNvSpPr>
              <a:spLocks/>
            </p:cNvSpPr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6" name="Freeform 696"/>
            <p:cNvSpPr>
              <a:spLocks/>
            </p:cNvSpPr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7" name="Freeform 697"/>
            <p:cNvSpPr>
              <a:spLocks/>
            </p:cNvSpPr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8" name="Freeform 698"/>
            <p:cNvSpPr>
              <a:spLocks/>
            </p:cNvSpPr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19" name="Freeform 699"/>
            <p:cNvSpPr>
              <a:spLocks/>
            </p:cNvSpPr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0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1" name="Freeform 701"/>
            <p:cNvSpPr>
              <a:spLocks/>
            </p:cNvSpPr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2" name="Freeform 702"/>
            <p:cNvSpPr>
              <a:spLocks/>
            </p:cNvSpPr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3" name="Freeform 703"/>
            <p:cNvSpPr>
              <a:spLocks/>
            </p:cNvSpPr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4" name="Freeform 704"/>
            <p:cNvSpPr>
              <a:spLocks/>
            </p:cNvSpPr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5" name="Freeform 705"/>
            <p:cNvSpPr>
              <a:spLocks/>
            </p:cNvSpPr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6" name="Freeform 706"/>
            <p:cNvSpPr>
              <a:spLocks/>
            </p:cNvSpPr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7" name="Freeform 707"/>
            <p:cNvSpPr>
              <a:spLocks/>
            </p:cNvSpPr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8" name="Freeform 708"/>
            <p:cNvSpPr>
              <a:spLocks/>
            </p:cNvSpPr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29" name="Freeform 709"/>
            <p:cNvSpPr>
              <a:spLocks/>
            </p:cNvSpPr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0" name="Freeform 710"/>
            <p:cNvSpPr>
              <a:spLocks/>
            </p:cNvSpPr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1" name="Freeform 711"/>
            <p:cNvSpPr>
              <a:spLocks/>
            </p:cNvSpPr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2" name="Freeform 712"/>
            <p:cNvSpPr>
              <a:spLocks/>
            </p:cNvSpPr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3" name="Freeform 713"/>
            <p:cNvSpPr>
              <a:spLocks/>
            </p:cNvSpPr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4" name="Freeform 714"/>
            <p:cNvSpPr>
              <a:spLocks/>
            </p:cNvSpPr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5" name="Freeform 715"/>
            <p:cNvSpPr>
              <a:spLocks/>
            </p:cNvSpPr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6" name="Freeform 716"/>
            <p:cNvSpPr>
              <a:spLocks/>
            </p:cNvSpPr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7" name="Freeform 717"/>
            <p:cNvSpPr>
              <a:spLocks/>
            </p:cNvSpPr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8" name="Freeform 718"/>
            <p:cNvSpPr>
              <a:spLocks/>
            </p:cNvSpPr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39" name="Freeform 719"/>
            <p:cNvSpPr>
              <a:spLocks/>
            </p:cNvSpPr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0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1" name="Freeform 721"/>
            <p:cNvSpPr>
              <a:spLocks/>
            </p:cNvSpPr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2" name="Freeform 722"/>
            <p:cNvSpPr>
              <a:spLocks/>
            </p:cNvSpPr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3" name="Freeform 723"/>
            <p:cNvSpPr>
              <a:spLocks/>
            </p:cNvSpPr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4" name="Freeform 724"/>
            <p:cNvSpPr>
              <a:spLocks/>
            </p:cNvSpPr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5" name="Freeform 725"/>
            <p:cNvSpPr>
              <a:spLocks/>
            </p:cNvSpPr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6" name="Freeform 726"/>
            <p:cNvSpPr>
              <a:spLocks/>
            </p:cNvSpPr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7" name="Freeform 727"/>
            <p:cNvSpPr>
              <a:spLocks/>
            </p:cNvSpPr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8" name="Freeform 728"/>
            <p:cNvSpPr>
              <a:spLocks/>
            </p:cNvSpPr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49" name="Freeform 729"/>
            <p:cNvSpPr>
              <a:spLocks/>
            </p:cNvSpPr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0" name="Freeform 730"/>
            <p:cNvSpPr>
              <a:spLocks/>
            </p:cNvSpPr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1" name="Freeform 731"/>
            <p:cNvSpPr>
              <a:spLocks/>
            </p:cNvSpPr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2" name="Freeform 732"/>
            <p:cNvSpPr>
              <a:spLocks/>
            </p:cNvSpPr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3" name="Freeform 733"/>
            <p:cNvSpPr>
              <a:spLocks/>
            </p:cNvSpPr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4" name="Freeform 734"/>
            <p:cNvSpPr>
              <a:spLocks/>
            </p:cNvSpPr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5" name="Freeform 735"/>
            <p:cNvSpPr>
              <a:spLocks/>
            </p:cNvSpPr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6" name="Freeform 736"/>
            <p:cNvSpPr>
              <a:spLocks/>
            </p:cNvSpPr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7" name="Freeform 737"/>
            <p:cNvSpPr>
              <a:spLocks/>
            </p:cNvSpPr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8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59" name="Freeform 739"/>
            <p:cNvSpPr>
              <a:spLocks/>
            </p:cNvSpPr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0" name="Freeform 740"/>
            <p:cNvSpPr>
              <a:spLocks/>
            </p:cNvSpPr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1" name="Freeform 741"/>
            <p:cNvSpPr>
              <a:spLocks/>
            </p:cNvSpPr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2" name="Freeform 742"/>
            <p:cNvSpPr>
              <a:spLocks/>
            </p:cNvSpPr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3" name="Freeform 743"/>
            <p:cNvSpPr>
              <a:spLocks/>
            </p:cNvSpPr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4" name="Freeform 744"/>
            <p:cNvSpPr>
              <a:spLocks/>
            </p:cNvSpPr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5" name="Freeform 745"/>
            <p:cNvSpPr>
              <a:spLocks/>
            </p:cNvSpPr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6" name="Freeform 746"/>
            <p:cNvSpPr>
              <a:spLocks/>
            </p:cNvSpPr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7" name="Freeform 747"/>
            <p:cNvSpPr>
              <a:spLocks/>
            </p:cNvSpPr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8" name="Freeform 748"/>
            <p:cNvSpPr>
              <a:spLocks/>
            </p:cNvSpPr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69" name="Freeform 749"/>
            <p:cNvSpPr>
              <a:spLocks/>
            </p:cNvSpPr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0" name="Freeform 750"/>
            <p:cNvSpPr>
              <a:spLocks/>
            </p:cNvSpPr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1" name="Freeform 751"/>
            <p:cNvSpPr>
              <a:spLocks/>
            </p:cNvSpPr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2" name="Freeform 752"/>
            <p:cNvSpPr>
              <a:spLocks/>
            </p:cNvSpPr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3" name="Freeform 753"/>
            <p:cNvSpPr>
              <a:spLocks/>
            </p:cNvSpPr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4" name="Freeform 754"/>
            <p:cNvSpPr>
              <a:spLocks/>
            </p:cNvSpPr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5" name="Freeform 755"/>
            <p:cNvSpPr>
              <a:spLocks/>
            </p:cNvSpPr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6" name="Freeform 756"/>
            <p:cNvSpPr>
              <a:spLocks/>
            </p:cNvSpPr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7" name="Freeform 757"/>
            <p:cNvSpPr>
              <a:spLocks/>
            </p:cNvSpPr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8" name="Freeform 758"/>
            <p:cNvSpPr>
              <a:spLocks/>
            </p:cNvSpPr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79" name="Freeform 759"/>
            <p:cNvSpPr>
              <a:spLocks/>
            </p:cNvSpPr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0" name="Freeform 760"/>
            <p:cNvSpPr>
              <a:spLocks/>
            </p:cNvSpPr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1" name="Freeform 761"/>
            <p:cNvSpPr>
              <a:spLocks/>
            </p:cNvSpPr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2" name="Freeform 762"/>
            <p:cNvSpPr>
              <a:spLocks/>
            </p:cNvSpPr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3" name="Freeform 763"/>
            <p:cNvSpPr>
              <a:spLocks/>
            </p:cNvSpPr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4" name="Freeform 764"/>
            <p:cNvSpPr>
              <a:spLocks/>
            </p:cNvSpPr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5" name="Freeform 765"/>
            <p:cNvSpPr>
              <a:spLocks/>
            </p:cNvSpPr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6" name="Freeform 766"/>
            <p:cNvSpPr>
              <a:spLocks/>
            </p:cNvSpPr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7" name="Freeform 767"/>
            <p:cNvSpPr>
              <a:spLocks/>
            </p:cNvSpPr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8" name="Freeform 768"/>
            <p:cNvSpPr>
              <a:spLocks/>
            </p:cNvSpPr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89" name="Freeform 769"/>
            <p:cNvSpPr>
              <a:spLocks/>
            </p:cNvSpPr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0" name="Freeform 770"/>
            <p:cNvSpPr>
              <a:spLocks/>
            </p:cNvSpPr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1" name="Freeform 771"/>
            <p:cNvSpPr>
              <a:spLocks/>
            </p:cNvSpPr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2" name="Freeform 772"/>
            <p:cNvSpPr>
              <a:spLocks/>
            </p:cNvSpPr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3" name="Freeform 773"/>
            <p:cNvSpPr>
              <a:spLocks/>
            </p:cNvSpPr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4" name="Freeform 774"/>
            <p:cNvSpPr>
              <a:spLocks/>
            </p:cNvSpPr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5" name="Freeform 775"/>
            <p:cNvSpPr>
              <a:spLocks/>
            </p:cNvSpPr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6" name="Freeform 776"/>
            <p:cNvSpPr>
              <a:spLocks/>
            </p:cNvSpPr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7" name="Freeform 777"/>
            <p:cNvSpPr>
              <a:spLocks/>
            </p:cNvSpPr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8" name="Freeform 778"/>
            <p:cNvSpPr>
              <a:spLocks/>
            </p:cNvSpPr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399" name="Freeform 779"/>
            <p:cNvSpPr>
              <a:spLocks/>
            </p:cNvSpPr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0" name="Freeform 780"/>
            <p:cNvSpPr>
              <a:spLocks/>
            </p:cNvSpPr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1" name="Freeform 782"/>
            <p:cNvSpPr>
              <a:spLocks/>
            </p:cNvSpPr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2" name="Freeform 783"/>
            <p:cNvSpPr>
              <a:spLocks/>
            </p:cNvSpPr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3" name="Freeform 784"/>
            <p:cNvSpPr>
              <a:spLocks/>
            </p:cNvSpPr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4" name="Freeform 785"/>
            <p:cNvSpPr>
              <a:spLocks/>
            </p:cNvSpPr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5" name="Freeform 786"/>
            <p:cNvSpPr>
              <a:spLocks/>
            </p:cNvSpPr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6" name="Freeform 787"/>
            <p:cNvSpPr>
              <a:spLocks/>
            </p:cNvSpPr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7" name="Freeform 788"/>
            <p:cNvSpPr>
              <a:spLocks/>
            </p:cNvSpPr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8" name="Freeform 789"/>
            <p:cNvSpPr>
              <a:spLocks/>
            </p:cNvSpPr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09" name="Freeform 790"/>
            <p:cNvSpPr>
              <a:spLocks/>
            </p:cNvSpPr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0" name="Freeform 791"/>
            <p:cNvSpPr>
              <a:spLocks/>
            </p:cNvSpPr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1" name="Freeform 792"/>
            <p:cNvSpPr>
              <a:spLocks/>
            </p:cNvSpPr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2" name="Freeform 793"/>
            <p:cNvSpPr>
              <a:spLocks/>
            </p:cNvSpPr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3" name="Freeform 794"/>
            <p:cNvSpPr>
              <a:spLocks/>
            </p:cNvSpPr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4" name="Freeform 795"/>
            <p:cNvSpPr>
              <a:spLocks/>
            </p:cNvSpPr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5" name="Freeform 796"/>
            <p:cNvSpPr>
              <a:spLocks/>
            </p:cNvSpPr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  <p:sp>
          <p:nvSpPr>
            <p:cNvPr id="416" name="Freeform 797"/>
            <p:cNvSpPr>
              <a:spLocks/>
            </p:cNvSpPr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id-ID" dirty="0">
                <a:latin typeface="Montserrat" charset="0"/>
              </a:endParaRPr>
            </a:p>
          </p:txBody>
        </p:sp>
      </p:grpSp>
      <p:sp>
        <p:nvSpPr>
          <p:cNvPr id="419" name="Oval 418"/>
          <p:cNvSpPr>
            <a:spLocks noChangeAspect="1"/>
          </p:cNvSpPr>
          <p:nvPr userDrawn="1"/>
        </p:nvSpPr>
        <p:spPr>
          <a:xfrm>
            <a:off x="14155770" y="5727854"/>
            <a:ext cx="2172370" cy="217247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0" name="Oval 419"/>
          <p:cNvSpPr>
            <a:spLocks noChangeAspect="1"/>
          </p:cNvSpPr>
          <p:nvPr userDrawn="1"/>
        </p:nvSpPr>
        <p:spPr>
          <a:xfrm>
            <a:off x="15170545" y="4143197"/>
            <a:ext cx="3910527" cy="3910725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1" name="Oval 420"/>
          <p:cNvSpPr>
            <a:spLocks noChangeAspect="1"/>
          </p:cNvSpPr>
          <p:nvPr userDrawn="1"/>
        </p:nvSpPr>
        <p:spPr>
          <a:xfrm flipV="1">
            <a:off x="5137760" y="6907894"/>
            <a:ext cx="1007132" cy="1007181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23204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erica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422" name="Group 421"/>
          <p:cNvGrpSpPr/>
          <p:nvPr userDrawn="1"/>
        </p:nvGrpSpPr>
        <p:grpSpPr>
          <a:xfrm>
            <a:off x="1821543" y="4338762"/>
            <a:ext cx="10110806" cy="6610330"/>
            <a:chOff x="5157993" y="1665630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423" name="Freeform 5"/>
            <p:cNvSpPr>
              <a:spLocks/>
            </p:cNvSpPr>
            <p:nvPr/>
          </p:nvSpPr>
          <p:spPr bwMode="auto">
            <a:xfrm>
              <a:off x="5379189" y="1665630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4" name="Freeform 6"/>
            <p:cNvSpPr>
              <a:spLocks/>
            </p:cNvSpPr>
            <p:nvPr/>
          </p:nvSpPr>
          <p:spPr bwMode="auto">
            <a:xfrm>
              <a:off x="5925596" y="2621843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5" name="Freeform 7"/>
            <p:cNvSpPr>
              <a:spLocks/>
            </p:cNvSpPr>
            <p:nvPr/>
          </p:nvSpPr>
          <p:spPr bwMode="auto">
            <a:xfrm>
              <a:off x="6068942" y="2696047"/>
              <a:ext cx="762272" cy="752154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6" name="Freeform 8"/>
            <p:cNvSpPr>
              <a:spLocks/>
            </p:cNvSpPr>
            <p:nvPr/>
          </p:nvSpPr>
          <p:spPr bwMode="auto">
            <a:xfrm>
              <a:off x="5613603" y="2574622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7" name="Freeform 9"/>
            <p:cNvSpPr>
              <a:spLocks/>
            </p:cNvSpPr>
            <p:nvPr/>
          </p:nvSpPr>
          <p:spPr bwMode="auto">
            <a:xfrm>
              <a:off x="5239213" y="2105792"/>
              <a:ext cx="433415" cy="750468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6303359" y="2660632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6364071" y="2454886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6279749" y="2242394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6293240" y="2040021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5922223" y="2058571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6313478" y="1829214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4" name="Freeform 16"/>
            <p:cNvSpPr>
              <a:spLocks/>
            </p:cNvSpPr>
            <p:nvPr/>
          </p:nvSpPr>
          <p:spPr bwMode="auto">
            <a:xfrm>
              <a:off x="5982935" y="2348640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5" name="Freeform 17"/>
            <p:cNvSpPr>
              <a:spLocks/>
            </p:cNvSpPr>
            <p:nvPr/>
          </p:nvSpPr>
          <p:spPr bwMode="auto">
            <a:xfrm>
              <a:off x="5716477" y="2235648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6" name="Freeform 18"/>
            <p:cNvSpPr>
              <a:spLocks/>
            </p:cNvSpPr>
            <p:nvPr/>
          </p:nvSpPr>
          <p:spPr bwMode="auto">
            <a:xfrm>
              <a:off x="5428095" y="2164818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7" name="Freeform 19"/>
            <p:cNvSpPr>
              <a:spLocks/>
            </p:cNvSpPr>
            <p:nvPr/>
          </p:nvSpPr>
          <p:spPr bwMode="auto">
            <a:xfrm>
              <a:off x="5278002" y="1830902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8" name="Freeform 20"/>
            <p:cNvSpPr>
              <a:spLocks/>
            </p:cNvSpPr>
            <p:nvPr/>
          </p:nvSpPr>
          <p:spPr bwMode="auto">
            <a:xfrm>
              <a:off x="5637213" y="1731401"/>
              <a:ext cx="325483" cy="532916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39" name="Freeform 21"/>
            <p:cNvSpPr>
              <a:spLocks/>
            </p:cNvSpPr>
            <p:nvPr/>
          </p:nvSpPr>
          <p:spPr bwMode="auto">
            <a:xfrm>
              <a:off x="5775502" y="1743206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0" name="Freeform 22"/>
            <p:cNvSpPr>
              <a:spLocks/>
            </p:cNvSpPr>
            <p:nvPr/>
          </p:nvSpPr>
          <p:spPr bwMode="auto">
            <a:xfrm>
              <a:off x="7897046" y="1787054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1" name="Freeform 23"/>
            <p:cNvSpPr>
              <a:spLocks/>
            </p:cNvSpPr>
            <p:nvPr/>
          </p:nvSpPr>
          <p:spPr bwMode="auto">
            <a:xfrm>
              <a:off x="7517598" y="2002920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2" name="Freeform 24"/>
            <p:cNvSpPr>
              <a:spLocks/>
            </p:cNvSpPr>
            <p:nvPr/>
          </p:nvSpPr>
          <p:spPr bwMode="auto">
            <a:xfrm>
              <a:off x="7792488" y="1982681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3" name="Freeform 25"/>
            <p:cNvSpPr>
              <a:spLocks/>
            </p:cNvSpPr>
            <p:nvPr/>
          </p:nvSpPr>
          <p:spPr bwMode="auto">
            <a:xfrm>
              <a:off x="7866691" y="1960757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4" name="Freeform 26"/>
            <p:cNvSpPr>
              <a:spLocks/>
            </p:cNvSpPr>
            <p:nvPr/>
          </p:nvSpPr>
          <p:spPr bwMode="auto">
            <a:xfrm>
              <a:off x="7834650" y="2188428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5" name="Freeform 27"/>
            <p:cNvSpPr>
              <a:spLocks/>
            </p:cNvSpPr>
            <p:nvPr/>
          </p:nvSpPr>
          <p:spPr bwMode="auto">
            <a:xfrm>
              <a:off x="7918972" y="2179995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6" name="Freeform 28"/>
            <p:cNvSpPr>
              <a:spLocks/>
            </p:cNvSpPr>
            <p:nvPr/>
          </p:nvSpPr>
          <p:spPr bwMode="auto">
            <a:xfrm>
              <a:off x="7834650" y="2119282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7" name="Freeform 29"/>
            <p:cNvSpPr>
              <a:spLocks/>
            </p:cNvSpPr>
            <p:nvPr/>
          </p:nvSpPr>
          <p:spPr bwMode="auto">
            <a:xfrm>
              <a:off x="7976311" y="2205292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8" name="Freeform 30"/>
            <p:cNvSpPr>
              <a:spLocks/>
            </p:cNvSpPr>
            <p:nvPr/>
          </p:nvSpPr>
          <p:spPr bwMode="auto">
            <a:xfrm>
              <a:off x="7763818" y="2269378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49" name="Freeform 31"/>
            <p:cNvSpPr>
              <a:spLocks/>
            </p:cNvSpPr>
            <p:nvPr/>
          </p:nvSpPr>
          <p:spPr bwMode="auto">
            <a:xfrm>
              <a:off x="7750327" y="2378996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0" name="Freeform 32"/>
            <p:cNvSpPr>
              <a:spLocks/>
            </p:cNvSpPr>
            <p:nvPr/>
          </p:nvSpPr>
          <p:spPr bwMode="auto">
            <a:xfrm>
              <a:off x="7480496" y="2227215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1" name="Freeform 33"/>
            <p:cNvSpPr>
              <a:spLocks/>
            </p:cNvSpPr>
            <p:nvPr/>
          </p:nvSpPr>
          <p:spPr bwMode="auto">
            <a:xfrm>
              <a:off x="7183682" y="3051887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2" name="Freeform 34"/>
            <p:cNvSpPr>
              <a:spLocks/>
            </p:cNvSpPr>
            <p:nvPr/>
          </p:nvSpPr>
          <p:spPr bwMode="auto">
            <a:xfrm>
              <a:off x="6802546" y="2950699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3" name="Freeform 35"/>
            <p:cNvSpPr>
              <a:spLocks/>
            </p:cNvSpPr>
            <p:nvPr/>
          </p:nvSpPr>
          <p:spPr bwMode="auto">
            <a:xfrm>
              <a:off x="6765444" y="2707852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4" name="Freeform 36"/>
            <p:cNvSpPr>
              <a:spLocks/>
            </p:cNvSpPr>
            <p:nvPr/>
          </p:nvSpPr>
          <p:spPr bwMode="auto">
            <a:xfrm>
              <a:off x="7011665" y="2657259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5" name="Freeform 37"/>
            <p:cNvSpPr>
              <a:spLocks/>
            </p:cNvSpPr>
            <p:nvPr/>
          </p:nvSpPr>
          <p:spPr bwMode="auto">
            <a:xfrm>
              <a:off x="7342208" y="2606665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6" name="Freeform 38"/>
            <p:cNvSpPr>
              <a:spLocks/>
            </p:cNvSpPr>
            <p:nvPr/>
          </p:nvSpPr>
          <p:spPr bwMode="auto">
            <a:xfrm>
              <a:off x="7274750" y="2775310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solidFill>
                  <a:schemeClr val="accent6"/>
                </a:solidFill>
                <a:latin typeface="Montserrat" charset="0"/>
              </a:endParaRPr>
            </a:p>
          </p:txBody>
        </p:sp>
        <p:sp>
          <p:nvSpPr>
            <p:cNvPr id="457" name="Freeform 39"/>
            <p:cNvSpPr>
              <a:spLocks/>
            </p:cNvSpPr>
            <p:nvPr/>
          </p:nvSpPr>
          <p:spPr bwMode="auto">
            <a:xfrm>
              <a:off x="7369191" y="2432962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8" name="Freeform 40"/>
            <p:cNvSpPr>
              <a:spLocks/>
            </p:cNvSpPr>
            <p:nvPr/>
          </p:nvSpPr>
          <p:spPr bwMode="auto">
            <a:xfrm>
              <a:off x="7406292" y="2750013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59" name="Freeform 41"/>
            <p:cNvSpPr>
              <a:spLocks/>
            </p:cNvSpPr>
            <p:nvPr/>
          </p:nvSpPr>
          <p:spPr bwMode="auto">
            <a:xfrm>
              <a:off x="7128029" y="2788801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0" name="Freeform 42"/>
            <p:cNvSpPr>
              <a:spLocks/>
            </p:cNvSpPr>
            <p:nvPr/>
          </p:nvSpPr>
          <p:spPr bwMode="auto">
            <a:xfrm>
              <a:off x="6942520" y="2800606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1" name="Freeform 43"/>
            <p:cNvSpPr>
              <a:spLocks/>
            </p:cNvSpPr>
            <p:nvPr/>
          </p:nvSpPr>
          <p:spPr bwMode="auto">
            <a:xfrm>
              <a:off x="7559760" y="2387428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2" name="Freeform 44"/>
            <p:cNvSpPr>
              <a:spLocks/>
            </p:cNvSpPr>
            <p:nvPr/>
          </p:nvSpPr>
          <p:spPr bwMode="auto">
            <a:xfrm>
              <a:off x="7411352" y="2367191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3" name="Freeform 45"/>
            <p:cNvSpPr>
              <a:spLocks/>
            </p:cNvSpPr>
            <p:nvPr/>
          </p:nvSpPr>
          <p:spPr bwMode="auto">
            <a:xfrm>
              <a:off x="7045395" y="2498733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4" name="Freeform 46"/>
            <p:cNvSpPr>
              <a:spLocks/>
            </p:cNvSpPr>
            <p:nvPr/>
          </p:nvSpPr>
          <p:spPr bwMode="auto">
            <a:xfrm>
              <a:off x="6706419" y="2426216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5" name="Freeform 47"/>
            <p:cNvSpPr>
              <a:spLocks/>
            </p:cNvSpPr>
            <p:nvPr/>
          </p:nvSpPr>
          <p:spPr bwMode="auto">
            <a:xfrm>
              <a:off x="6642333" y="1820782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6" name="Line 48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7" name="Line 49"/>
            <p:cNvSpPr>
              <a:spLocks noChangeShapeType="1"/>
            </p:cNvSpPr>
            <p:nvPr/>
          </p:nvSpPr>
          <p:spPr bwMode="auto">
            <a:xfrm>
              <a:off x="6881810" y="2014724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8" name="Freeform 50"/>
            <p:cNvSpPr>
              <a:spLocks/>
            </p:cNvSpPr>
            <p:nvPr/>
          </p:nvSpPr>
          <p:spPr bwMode="auto">
            <a:xfrm>
              <a:off x="6964446" y="1940520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69" name="Freeform 51"/>
            <p:cNvSpPr>
              <a:spLocks/>
            </p:cNvSpPr>
            <p:nvPr/>
          </p:nvSpPr>
          <p:spPr bwMode="auto">
            <a:xfrm>
              <a:off x="6848081" y="1986054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0" name="Freeform 52"/>
            <p:cNvSpPr>
              <a:spLocks/>
            </p:cNvSpPr>
            <p:nvPr/>
          </p:nvSpPr>
          <p:spPr bwMode="auto">
            <a:xfrm>
              <a:off x="7268005" y="2274435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1" name="Freeform 53"/>
            <p:cNvSpPr>
              <a:spLocks/>
            </p:cNvSpPr>
            <p:nvPr/>
          </p:nvSpPr>
          <p:spPr bwMode="auto">
            <a:xfrm>
              <a:off x="7119598" y="2319970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2" name="Freeform 54"/>
            <p:cNvSpPr>
              <a:spLocks/>
            </p:cNvSpPr>
            <p:nvPr/>
          </p:nvSpPr>
          <p:spPr bwMode="auto">
            <a:xfrm>
              <a:off x="6929030" y="2282869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3" name="Freeform 55"/>
            <p:cNvSpPr>
              <a:spLocks/>
            </p:cNvSpPr>
            <p:nvPr/>
          </p:nvSpPr>
          <p:spPr bwMode="auto">
            <a:xfrm>
              <a:off x="6662572" y="2198545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5157993" y="3013097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476" name="Rectangle 475"/>
          <p:cNvSpPr/>
          <p:nvPr userDrawn="1"/>
        </p:nvSpPr>
        <p:spPr>
          <a:xfrm>
            <a:off x="12899308" y="8021095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12899308" y="9020517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12899308" y="10058154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12899314" y="11138274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899314" y="7497812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2899308" y="850740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2899314" y="951918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2899308" y="10625164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2899313" y="4122490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108499" y="2106266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821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_map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76" name="Rectangle 475"/>
          <p:cNvSpPr/>
          <p:nvPr userDrawn="1"/>
        </p:nvSpPr>
        <p:spPr>
          <a:xfrm>
            <a:off x="2539995" y="8037098"/>
            <a:ext cx="9788261" cy="185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7" name="Rectangle 476"/>
          <p:cNvSpPr/>
          <p:nvPr userDrawn="1"/>
        </p:nvSpPr>
        <p:spPr>
          <a:xfrm>
            <a:off x="2539995" y="9036520"/>
            <a:ext cx="9002395" cy="1850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8" name="Rectangle 477"/>
          <p:cNvSpPr/>
          <p:nvPr userDrawn="1"/>
        </p:nvSpPr>
        <p:spPr>
          <a:xfrm>
            <a:off x="2539995" y="10074157"/>
            <a:ext cx="10451551" cy="185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79" name="Rectangle 478"/>
          <p:cNvSpPr/>
          <p:nvPr userDrawn="1"/>
        </p:nvSpPr>
        <p:spPr>
          <a:xfrm>
            <a:off x="2540001" y="11154277"/>
            <a:ext cx="5217505" cy="1850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8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1" y="7513815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1</a:t>
            </a:r>
            <a:endParaRPr lang="en-US" dirty="0"/>
          </a:p>
        </p:txBody>
      </p:sp>
      <p:sp>
        <p:nvSpPr>
          <p:cNvPr id="48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39995" y="8523410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2</a:t>
            </a:r>
            <a:endParaRPr lang="en-US" dirty="0"/>
          </a:p>
        </p:txBody>
      </p:sp>
      <p:sp>
        <p:nvSpPr>
          <p:cNvPr id="482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1" y="9535183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3</a:t>
            </a:r>
            <a:endParaRPr lang="en-US" dirty="0"/>
          </a:p>
        </p:txBody>
      </p:sp>
      <p:sp>
        <p:nvSpPr>
          <p:cNvPr id="48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2539995" y="10641167"/>
            <a:ext cx="375181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4</a:t>
            </a:r>
            <a:endParaRPr lang="en-US" dirty="0"/>
          </a:p>
        </p:txBody>
      </p:sp>
      <p:sp>
        <p:nvSpPr>
          <p:cNvPr id="484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40000" y="4138493"/>
            <a:ext cx="9788256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67" name="Freeform 21"/>
          <p:cNvSpPr>
            <a:spLocks/>
          </p:cNvSpPr>
          <p:nvPr userDrawn="1"/>
        </p:nvSpPr>
        <p:spPr bwMode="auto">
          <a:xfrm>
            <a:off x="17475437" y="10605340"/>
            <a:ext cx="862147" cy="889864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68" name="Freeform 109"/>
          <p:cNvSpPr>
            <a:spLocks noEditPoints="1"/>
          </p:cNvSpPr>
          <p:nvPr userDrawn="1"/>
        </p:nvSpPr>
        <p:spPr bwMode="auto">
          <a:xfrm>
            <a:off x="13287547" y="7108676"/>
            <a:ext cx="1349059" cy="2472565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1828434">
              <a:defRPr/>
            </a:pPr>
            <a:endParaRPr lang="en-US" dirty="0">
              <a:latin typeface="Montserrat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11757571" y="3906466"/>
            <a:ext cx="12639608" cy="9245052"/>
            <a:chOff x="2979926" y="-33603"/>
            <a:chExt cx="6221676" cy="4549336"/>
          </a:xfrm>
          <a:solidFill>
            <a:schemeClr val="bg1">
              <a:lumMod val="85000"/>
            </a:schemeClr>
          </a:solidFill>
        </p:grpSpPr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5" name="Freeform 193"/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6" name="Freeform 47"/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7" name="Freeform 88"/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8" name="Freeform 197"/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3" name="Freeform 61"/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4" name="Freeform 63"/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5" name="Freeform 144"/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6" name="Freeform 217"/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7" name="Freeform 219"/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8" name="Freeform 7"/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3" name="Freeform 41"/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4" name="Freeform 53"/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6" name="Freeform 212"/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7" name="Freeform 221"/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0" name="Freeform 19"/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2" name="Freeform 45"/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3" name="Freeform 78"/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4" name="Freeform 80"/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5" name="Freeform 86"/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6" name="Freeform 90"/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7" name="Freeform 92"/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8" name="Freeform 96"/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09" name="Freeform 102"/>
            <p:cNvSpPr>
              <a:spLocks noEditPoints="1"/>
            </p:cNvSpPr>
            <p:nvPr/>
          </p:nvSpPr>
          <p:spPr bwMode="auto">
            <a:xfrm>
              <a:off x="5828550" y="-33603"/>
              <a:ext cx="3373052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1" name="Freeform 139"/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2" name="Freeform 146"/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3" name="Freeform 210"/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434">
                <a:defRPr/>
              </a:pPr>
              <a:endParaRPr lang="en-US" dirty="0">
                <a:latin typeface="Montserrat" charset="0"/>
              </a:endParaRPr>
            </a:p>
          </p:txBody>
        </p:sp>
      </p:grpSp>
      <p:sp>
        <p:nvSpPr>
          <p:cNvPr id="6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558023" y="1962250"/>
            <a:ext cx="3761410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MAP</a:t>
            </a:r>
            <a:r>
              <a:rPr lang="en-US" dirty="0"/>
              <a:t> &gt; OPEN View &gt; Master Slide View&gt;</a:t>
            </a:r>
          </a:p>
        </p:txBody>
      </p:sp>
    </p:spTree>
    <p:extLst>
      <p:ext uri="{BB962C8B-B14F-4D97-AF65-F5344CB8AC3E}">
        <p14:creationId xmlns:p14="http://schemas.microsoft.com/office/powerpoint/2010/main" val="10908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573578" y="210626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539999" y="2724168"/>
            <a:ext cx="8281467" cy="5142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YOU CAN FIND </a:t>
            </a:r>
          </a:p>
          <a:p>
            <a:pPr lvl="0"/>
            <a:r>
              <a:rPr lang="en-US" dirty="0"/>
              <a:t>OR CONTACT </a:t>
            </a:r>
          </a:p>
          <a:p>
            <a:pPr lvl="0"/>
            <a:r>
              <a:rPr lang="en-US" dirty="0"/>
              <a:t>US AT</a:t>
            </a:r>
          </a:p>
        </p:txBody>
      </p:sp>
      <p:sp>
        <p:nvSpPr>
          <p:cNvPr id="60" name="Shape 2836"/>
          <p:cNvSpPr/>
          <p:nvPr userDrawn="1"/>
        </p:nvSpPr>
        <p:spPr>
          <a:xfrm>
            <a:off x="15734136" y="4235852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44"/>
          <p:cNvSpPr/>
          <p:nvPr userDrawn="1"/>
        </p:nvSpPr>
        <p:spPr>
          <a:xfrm>
            <a:off x="15703292" y="5309005"/>
            <a:ext cx="558655" cy="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865"/>
          <p:cNvSpPr/>
          <p:nvPr userDrawn="1"/>
        </p:nvSpPr>
        <p:spPr>
          <a:xfrm>
            <a:off x="15703293" y="1076910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43"/>
          <p:cNvSpPr/>
          <p:nvPr userDrawn="1"/>
        </p:nvSpPr>
        <p:spPr>
          <a:xfrm>
            <a:off x="15836449" y="3084208"/>
            <a:ext cx="304722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859"/>
          <p:cNvSpPr/>
          <p:nvPr userDrawn="1"/>
        </p:nvSpPr>
        <p:spPr>
          <a:xfrm>
            <a:off x="15703295" y="863622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65" name="Shape 2860"/>
          <p:cNvSpPr/>
          <p:nvPr userDrawn="1"/>
        </p:nvSpPr>
        <p:spPr>
          <a:xfrm>
            <a:off x="15703293" y="971168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34"/>
          <p:cNvSpPr/>
          <p:nvPr userDrawn="1"/>
        </p:nvSpPr>
        <p:spPr>
          <a:xfrm>
            <a:off x="7310193" y="9210027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80" name="Shape 2934"/>
          <p:cNvSpPr/>
          <p:nvPr userDrawn="1"/>
        </p:nvSpPr>
        <p:spPr>
          <a:xfrm>
            <a:off x="1807265" y="9222263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1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00" y="924503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UNITED STATES OFFICE</a:t>
            </a:r>
          </a:p>
        </p:txBody>
      </p:sp>
      <p:sp>
        <p:nvSpPr>
          <p:cNvPr id="11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9194875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EUROPE</a:t>
            </a:r>
          </a:p>
          <a:p>
            <a:pPr lvl="0"/>
            <a:r>
              <a:rPr lang="sl-SI" dirty="0"/>
              <a:t>OFFICE</a:t>
            </a:r>
          </a:p>
        </p:txBody>
      </p:sp>
      <p:sp>
        <p:nvSpPr>
          <p:cNvPr id="117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2517340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8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13155" y="10603210"/>
            <a:ext cx="4127663" cy="2766300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sl-SI" dirty="0"/>
              <a:t>.</a:t>
            </a:r>
            <a:endParaRPr lang="en-US" dirty="0" err="1"/>
          </a:p>
        </p:txBody>
      </p:sp>
      <p:sp>
        <p:nvSpPr>
          <p:cNvPr id="119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15718011" y="2089074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INFORMATION</a:t>
            </a:r>
          </a:p>
        </p:txBody>
      </p:sp>
      <p:sp>
        <p:nvSpPr>
          <p:cNvPr id="120" name="Text Placeholder 86"/>
          <p:cNvSpPr>
            <a:spLocks noGrp="1"/>
          </p:cNvSpPr>
          <p:nvPr>
            <p:ph type="body" sz="quarter" idx="43" hasCustomPrompt="1"/>
          </p:nvPr>
        </p:nvSpPr>
        <p:spPr>
          <a:xfrm>
            <a:off x="15717464" y="7633690"/>
            <a:ext cx="4105003" cy="1025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SOCIAL MEDIA</a:t>
            </a:r>
          </a:p>
        </p:txBody>
      </p:sp>
      <p:sp>
        <p:nvSpPr>
          <p:cNvPr id="121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16654116" y="3129892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+386 546 6464</a:t>
            </a:r>
            <a:endParaRPr lang="en-US" dirty="0"/>
          </a:p>
        </p:txBody>
      </p:sp>
      <p:sp>
        <p:nvSpPr>
          <p:cNvPr id="122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6654115" y="412917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info@cts.com</a:t>
            </a:r>
            <a:endParaRPr lang="en-US" dirty="0"/>
          </a:p>
        </p:txBody>
      </p:sp>
      <p:sp>
        <p:nvSpPr>
          <p:cNvPr id="123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6654115" y="5351049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l-SI" dirty="0"/>
              <a:t>www.digitalservice.com</a:t>
            </a:r>
            <a:endParaRPr lang="en-US" dirty="0"/>
          </a:p>
        </p:txBody>
      </p:sp>
      <p:sp>
        <p:nvSpPr>
          <p:cNvPr id="124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16654115" y="861595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5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16654115" y="9667106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1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16654115" y="10791943"/>
            <a:ext cx="3528392" cy="512971"/>
          </a:xfrm>
          <a:prstGeom prst="rect">
            <a:avLst/>
          </a:prstGeom>
        </p:spPr>
        <p:txBody>
          <a:bodyPr/>
          <a:lstStyle>
            <a:lvl1pPr marL="0" marR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l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612555" y="594098"/>
            <a:ext cx="6120680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8172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25"/>
          <p:cNvSpPr/>
          <p:nvPr userDrawn="1"/>
        </p:nvSpPr>
        <p:spPr>
          <a:xfrm>
            <a:off x="1758657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526"/>
          <p:cNvSpPr/>
          <p:nvPr userDrawn="1"/>
        </p:nvSpPr>
        <p:spPr>
          <a:xfrm>
            <a:off x="282524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527"/>
          <p:cNvSpPr/>
          <p:nvPr userDrawn="1"/>
        </p:nvSpPr>
        <p:spPr>
          <a:xfrm>
            <a:off x="3891840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528"/>
          <p:cNvSpPr/>
          <p:nvPr userDrawn="1"/>
        </p:nvSpPr>
        <p:spPr>
          <a:xfrm>
            <a:off x="5034617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529"/>
          <p:cNvSpPr/>
          <p:nvPr userDrawn="1"/>
        </p:nvSpPr>
        <p:spPr>
          <a:xfrm>
            <a:off x="6101208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30"/>
          <p:cNvSpPr/>
          <p:nvPr userDrawn="1"/>
        </p:nvSpPr>
        <p:spPr>
          <a:xfrm>
            <a:off x="7142404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531"/>
          <p:cNvSpPr/>
          <p:nvPr userDrawn="1"/>
        </p:nvSpPr>
        <p:spPr>
          <a:xfrm>
            <a:off x="8208996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32"/>
          <p:cNvSpPr/>
          <p:nvPr userDrawn="1"/>
        </p:nvSpPr>
        <p:spPr>
          <a:xfrm>
            <a:off x="9275587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33"/>
          <p:cNvSpPr/>
          <p:nvPr userDrawn="1"/>
        </p:nvSpPr>
        <p:spPr>
          <a:xfrm>
            <a:off x="10342180" y="285341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34"/>
          <p:cNvSpPr/>
          <p:nvPr userDrawn="1"/>
        </p:nvSpPr>
        <p:spPr>
          <a:xfrm>
            <a:off x="11408771" y="2853413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35"/>
          <p:cNvSpPr/>
          <p:nvPr userDrawn="1"/>
        </p:nvSpPr>
        <p:spPr>
          <a:xfrm>
            <a:off x="1809446" y="3920060"/>
            <a:ext cx="457112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36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37"/>
          <p:cNvSpPr/>
          <p:nvPr userDrawn="1"/>
        </p:nvSpPr>
        <p:spPr>
          <a:xfrm>
            <a:off x="394263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538"/>
          <p:cNvSpPr/>
          <p:nvPr userDrawn="1"/>
        </p:nvSpPr>
        <p:spPr>
          <a:xfrm>
            <a:off x="5009221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539"/>
          <p:cNvSpPr/>
          <p:nvPr userDrawn="1"/>
        </p:nvSpPr>
        <p:spPr>
          <a:xfrm>
            <a:off x="6025023" y="4008947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540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541"/>
          <p:cNvSpPr/>
          <p:nvPr userDrawn="1"/>
        </p:nvSpPr>
        <p:spPr>
          <a:xfrm>
            <a:off x="8208996" y="3970853"/>
            <a:ext cx="457112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542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543"/>
          <p:cNvSpPr/>
          <p:nvPr userDrawn="1"/>
        </p:nvSpPr>
        <p:spPr>
          <a:xfrm>
            <a:off x="1029139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544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545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546"/>
          <p:cNvSpPr/>
          <p:nvPr userDrawn="1"/>
        </p:nvSpPr>
        <p:spPr>
          <a:xfrm>
            <a:off x="2825249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547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548"/>
          <p:cNvSpPr/>
          <p:nvPr userDrawn="1"/>
        </p:nvSpPr>
        <p:spPr>
          <a:xfrm>
            <a:off x="4958432" y="5202574"/>
            <a:ext cx="558691" cy="126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49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550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51"/>
          <p:cNvSpPr/>
          <p:nvPr userDrawn="1"/>
        </p:nvSpPr>
        <p:spPr>
          <a:xfrm>
            <a:off x="815820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52"/>
          <p:cNvSpPr/>
          <p:nvPr userDrawn="1"/>
        </p:nvSpPr>
        <p:spPr>
          <a:xfrm>
            <a:off x="9224799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53"/>
          <p:cNvSpPr/>
          <p:nvPr userDrawn="1"/>
        </p:nvSpPr>
        <p:spPr>
          <a:xfrm>
            <a:off x="10291390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54"/>
          <p:cNvSpPr/>
          <p:nvPr userDrawn="1"/>
        </p:nvSpPr>
        <p:spPr>
          <a:xfrm>
            <a:off x="11357982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555"/>
          <p:cNvSpPr/>
          <p:nvPr userDrawn="1"/>
        </p:nvSpPr>
        <p:spPr>
          <a:xfrm>
            <a:off x="175865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556"/>
          <p:cNvSpPr/>
          <p:nvPr userDrawn="1"/>
        </p:nvSpPr>
        <p:spPr>
          <a:xfrm>
            <a:off x="282524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557"/>
          <p:cNvSpPr/>
          <p:nvPr userDrawn="1"/>
        </p:nvSpPr>
        <p:spPr>
          <a:xfrm>
            <a:off x="389184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558"/>
          <p:cNvSpPr/>
          <p:nvPr userDrawn="1"/>
        </p:nvSpPr>
        <p:spPr>
          <a:xfrm>
            <a:off x="495843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559"/>
          <p:cNvSpPr/>
          <p:nvPr userDrawn="1"/>
        </p:nvSpPr>
        <p:spPr>
          <a:xfrm>
            <a:off x="6025023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560"/>
          <p:cNvSpPr/>
          <p:nvPr userDrawn="1"/>
        </p:nvSpPr>
        <p:spPr>
          <a:xfrm>
            <a:off x="7091616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561"/>
          <p:cNvSpPr/>
          <p:nvPr userDrawn="1"/>
        </p:nvSpPr>
        <p:spPr>
          <a:xfrm>
            <a:off x="8158207" y="6104144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562"/>
          <p:cNvSpPr/>
          <p:nvPr userDrawn="1"/>
        </p:nvSpPr>
        <p:spPr>
          <a:xfrm>
            <a:off x="9224799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563"/>
          <p:cNvSpPr/>
          <p:nvPr userDrawn="1"/>
        </p:nvSpPr>
        <p:spPr>
          <a:xfrm>
            <a:off x="10291390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564"/>
          <p:cNvSpPr/>
          <p:nvPr userDrawn="1"/>
        </p:nvSpPr>
        <p:spPr>
          <a:xfrm>
            <a:off x="11357982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565"/>
          <p:cNvSpPr/>
          <p:nvPr userDrawn="1"/>
        </p:nvSpPr>
        <p:spPr>
          <a:xfrm>
            <a:off x="1758657" y="7170790"/>
            <a:ext cx="558691" cy="45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4" name="Shape 2566"/>
          <p:cNvSpPr/>
          <p:nvPr userDrawn="1"/>
        </p:nvSpPr>
        <p:spPr>
          <a:xfrm>
            <a:off x="2825249" y="7170790"/>
            <a:ext cx="558691" cy="457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567"/>
          <p:cNvSpPr/>
          <p:nvPr userDrawn="1"/>
        </p:nvSpPr>
        <p:spPr>
          <a:xfrm>
            <a:off x="3891840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568"/>
          <p:cNvSpPr/>
          <p:nvPr userDrawn="1"/>
        </p:nvSpPr>
        <p:spPr>
          <a:xfrm>
            <a:off x="4958432" y="7119996"/>
            <a:ext cx="558691" cy="558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569"/>
          <p:cNvSpPr/>
          <p:nvPr userDrawn="1"/>
        </p:nvSpPr>
        <p:spPr>
          <a:xfrm>
            <a:off x="6025023" y="7119996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570"/>
          <p:cNvSpPr/>
          <p:nvPr userDrawn="1"/>
        </p:nvSpPr>
        <p:spPr>
          <a:xfrm>
            <a:off x="7091616" y="7132695"/>
            <a:ext cx="558691" cy="54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571"/>
          <p:cNvSpPr/>
          <p:nvPr userDrawn="1"/>
        </p:nvSpPr>
        <p:spPr>
          <a:xfrm>
            <a:off x="8158207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572"/>
          <p:cNvSpPr/>
          <p:nvPr userDrawn="1"/>
        </p:nvSpPr>
        <p:spPr>
          <a:xfrm>
            <a:off x="9224799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573"/>
          <p:cNvSpPr/>
          <p:nvPr userDrawn="1"/>
        </p:nvSpPr>
        <p:spPr>
          <a:xfrm>
            <a:off x="10291390" y="711999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574"/>
          <p:cNvSpPr/>
          <p:nvPr userDrawn="1"/>
        </p:nvSpPr>
        <p:spPr>
          <a:xfrm>
            <a:off x="11383376" y="7119998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579"/>
          <p:cNvSpPr/>
          <p:nvPr userDrawn="1"/>
        </p:nvSpPr>
        <p:spPr>
          <a:xfrm>
            <a:off x="17833722" y="600255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582"/>
          <p:cNvSpPr/>
          <p:nvPr userDrawn="1"/>
        </p:nvSpPr>
        <p:spPr>
          <a:xfrm>
            <a:off x="1809447" y="81866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583"/>
          <p:cNvSpPr/>
          <p:nvPr userDrawn="1"/>
        </p:nvSpPr>
        <p:spPr>
          <a:xfrm>
            <a:off x="22190544" y="711999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584"/>
          <p:cNvSpPr/>
          <p:nvPr userDrawn="1"/>
        </p:nvSpPr>
        <p:spPr>
          <a:xfrm>
            <a:off x="21233745" y="717079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585"/>
          <p:cNvSpPr/>
          <p:nvPr userDrawn="1"/>
        </p:nvSpPr>
        <p:spPr>
          <a:xfrm>
            <a:off x="12551547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586"/>
          <p:cNvSpPr/>
          <p:nvPr userDrawn="1"/>
        </p:nvSpPr>
        <p:spPr>
          <a:xfrm>
            <a:off x="13618139" y="2853434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587"/>
          <p:cNvSpPr/>
          <p:nvPr userDrawn="1"/>
        </p:nvSpPr>
        <p:spPr>
          <a:xfrm>
            <a:off x="1463394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588"/>
          <p:cNvSpPr/>
          <p:nvPr userDrawn="1"/>
        </p:nvSpPr>
        <p:spPr>
          <a:xfrm>
            <a:off x="15700533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589"/>
          <p:cNvSpPr/>
          <p:nvPr userDrawn="1"/>
        </p:nvSpPr>
        <p:spPr>
          <a:xfrm>
            <a:off x="16767125" y="2878828"/>
            <a:ext cx="558691" cy="507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590"/>
          <p:cNvSpPr/>
          <p:nvPr userDrawn="1"/>
        </p:nvSpPr>
        <p:spPr>
          <a:xfrm>
            <a:off x="17833717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591"/>
          <p:cNvSpPr/>
          <p:nvPr userDrawn="1"/>
        </p:nvSpPr>
        <p:spPr>
          <a:xfrm>
            <a:off x="18900309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592"/>
          <p:cNvSpPr/>
          <p:nvPr userDrawn="1"/>
        </p:nvSpPr>
        <p:spPr>
          <a:xfrm>
            <a:off x="19966900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5" name="Shape 2593"/>
          <p:cNvSpPr/>
          <p:nvPr userDrawn="1"/>
        </p:nvSpPr>
        <p:spPr>
          <a:xfrm>
            <a:off x="21033492" y="285343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594"/>
          <p:cNvSpPr/>
          <p:nvPr userDrawn="1"/>
        </p:nvSpPr>
        <p:spPr>
          <a:xfrm>
            <a:off x="22100083" y="290422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595"/>
          <p:cNvSpPr/>
          <p:nvPr userDrawn="1"/>
        </p:nvSpPr>
        <p:spPr>
          <a:xfrm>
            <a:off x="12500759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596"/>
          <p:cNvSpPr/>
          <p:nvPr userDrawn="1"/>
        </p:nvSpPr>
        <p:spPr>
          <a:xfrm>
            <a:off x="13567350" y="3996268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597"/>
          <p:cNvSpPr/>
          <p:nvPr userDrawn="1"/>
        </p:nvSpPr>
        <p:spPr>
          <a:xfrm>
            <a:off x="14633942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598"/>
          <p:cNvSpPr/>
          <p:nvPr userDrawn="1"/>
        </p:nvSpPr>
        <p:spPr>
          <a:xfrm>
            <a:off x="1570053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599"/>
          <p:cNvSpPr/>
          <p:nvPr userDrawn="1"/>
        </p:nvSpPr>
        <p:spPr>
          <a:xfrm>
            <a:off x="16767125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600"/>
          <p:cNvSpPr/>
          <p:nvPr userDrawn="1"/>
        </p:nvSpPr>
        <p:spPr>
          <a:xfrm>
            <a:off x="17833717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601"/>
          <p:cNvSpPr/>
          <p:nvPr userDrawn="1"/>
        </p:nvSpPr>
        <p:spPr>
          <a:xfrm>
            <a:off x="18900309" y="392007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602"/>
          <p:cNvSpPr/>
          <p:nvPr userDrawn="1"/>
        </p:nvSpPr>
        <p:spPr>
          <a:xfrm>
            <a:off x="19966900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603"/>
          <p:cNvSpPr/>
          <p:nvPr userDrawn="1"/>
        </p:nvSpPr>
        <p:spPr>
          <a:xfrm>
            <a:off x="21033492" y="3945475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604"/>
          <p:cNvSpPr/>
          <p:nvPr userDrawn="1"/>
        </p:nvSpPr>
        <p:spPr>
          <a:xfrm>
            <a:off x="22100083" y="3970872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605"/>
          <p:cNvSpPr/>
          <p:nvPr userDrawn="1"/>
        </p:nvSpPr>
        <p:spPr>
          <a:xfrm>
            <a:off x="12500757" y="4986725"/>
            <a:ext cx="558956" cy="55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606"/>
          <p:cNvSpPr/>
          <p:nvPr userDrawn="1"/>
        </p:nvSpPr>
        <p:spPr>
          <a:xfrm>
            <a:off x="13567350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607"/>
          <p:cNvSpPr/>
          <p:nvPr userDrawn="1"/>
        </p:nvSpPr>
        <p:spPr>
          <a:xfrm>
            <a:off x="14633942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608"/>
          <p:cNvSpPr/>
          <p:nvPr userDrawn="1"/>
        </p:nvSpPr>
        <p:spPr>
          <a:xfrm>
            <a:off x="15700533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609"/>
          <p:cNvSpPr/>
          <p:nvPr userDrawn="1"/>
        </p:nvSpPr>
        <p:spPr>
          <a:xfrm>
            <a:off x="16767125" y="5037517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610"/>
          <p:cNvSpPr/>
          <p:nvPr userDrawn="1"/>
        </p:nvSpPr>
        <p:spPr>
          <a:xfrm>
            <a:off x="17833717" y="5037517"/>
            <a:ext cx="558691" cy="45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611"/>
          <p:cNvSpPr/>
          <p:nvPr userDrawn="1"/>
        </p:nvSpPr>
        <p:spPr>
          <a:xfrm>
            <a:off x="18900309" y="501212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612"/>
          <p:cNvSpPr/>
          <p:nvPr userDrawn="1"/>
        </p:nvSpPr>
        <p:spPr>
          <a:xfrm>
            <a:off x="19966900" y="5037517"/>
            <a:ext cx="558691" cy="45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613"/>
          <p:cNvSpPr/>
          <p:nvPr userDrawn="1"/>
        </p:nvSpPr>
        <p:spPr>
          <a:xfrm>
            <a:off x="21033492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614"/>
          <p:cNvSpPr/>
          <p:nvPr userDrawn="1"/>
        </p:nvSpPr>
        <p:spPr>
          <a:xfrm>
            <a:off x="22100083" y="498672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615"/>
          <p:cNvSpPr/>
          <p:nvPr userDrawn="1"/>
        </p:nvSpPr>
        <p:spPr>
          <a:xfrm>
            <a:off x="12500759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616"/>
          <p:cNvSpPr/>
          <p:nvPr userDrawn="1"/>
        </p:nvSpPr>
        <p:spPr>
          <a:xfrm>
            <a:off x="13567350" y="6078766"/>
            <a:ext cx="558691" cy="508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617"/>
          <p:cNvSpPr/>
          <p:nvPr userDrawn="1"/>
        </p:nvSpPr>
        <p:spPr>
          <a:xfrm>
            <a:off x="14633942" y="6104163"/>
            <a:ext cx="558691" cy="45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618"/>
          <p:cNvSpPr/>
          <p:nvPr userDrawn="1"/>
        </p:nvSpPr>
        <p:spPr>
          <a:xfrm>
            <a:off x="15700533" y="6053371"/>
            <a:ext cx="558638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619"/>
          <p:cNvSpPr/>
          <p:nvPr userDrawn="1"/>
        </p:nvSpPr>
        <p:spPr>
          <a:xfrm>
            <a:off x="16767125" y="6053371"/>
            <a:ext cx="558691" cy="558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621"/>
          <p:cNvSpPr/>
          <p:nvPr userDrawn="1"/>
        </p:nvSpPr>
        <p:spPr>
          <a:xfrm>
            <a:off x="18900309" y="6154956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622"/>
          <p:cNvSpPr/>
          <p:nvPr userDrawn="1"/>
        </p:nvSpPr>
        <p:spPr>
          <a:xfrm>
            <a:off x="19966900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623"/>
          <p:cNvSpPr/>
          <p:nvPr userDrawn="1"/>
        </p:nvSpPr>
        <p:spPr>
          <a:xfrm>
            <a:off x="21033492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624"/>
          <p:cNvSpPr/>
          <p:nvPr userDrawn="1"/>
        </p:nvSpPr>
        <p:spPr>
          <a:xfrm>
            <a:off x="22100083" y="605337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625"/>
          <p:cNvSpPr/>
          <p:nvPr userDrawn="1"/>
        </p:nvSpPr>
        <p:spPr>
          <a:xfrm>
            <a:off x="1250075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626"/>
          <p:cNvSpPr/>
          <p:nvPr userDrawn="1"/>
        </p:nvSpPr>
        <p:spPr>
          <a:xfrm>
            <a:off x="13618139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627"/>
          <p:cNvSpPr/>
          <p:nvPr userDrawn="1"/>
        </p:nvSpPr>
        <p:spPr>
          <a:xfrm>
            <a:off x="14722824" y="7120017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628"/>
          <p:cNvSpPr/>
          <p:nvPr userDrawn="1"/>
        </p:nvSpPr>
        <p:spPr>
          <a:xfrm>
            <a:off x="15700533" y="712001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629"/>
          <p:cNvSpPr/>
          <p:nvPr userDrawn="1"/>
        </p:nvSpPr>
        <p:spPr>
          <a:xfrm>
            <a:off x="16767124" y="7120017"/>
            <a:ext cx="5588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630"/>
          <p:cNvSpPr/>
          <p:nvPr userDrawn="1"/>
        </p:nvSpPr>
        <p:spPr>
          <a:xfrm>
            <a:off x="17960691" y="7120017"/>
            <a:ext cx="304755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631"/>
          <p:cNvSpPr/>
          <p:nvPr userDrawn="1"/>
        </p:nvSpPr>
        <p:spPr>
          <a:xfrm>
            <a:off x="18900309" y="717080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632"/>
          <p:cNvSpPr/>
          <p:nvPr userDrawn="1"/>
        </p:nvSpPr>
        <p:spPr>
          <a:xfrm>
            <a:off x="20017690" y="7120017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635"/>
          <p:cNvSpPr/>
          <p:nvPr userDrawn="1"/>
        </p:nvSpPr>
        <p:spPr>
          <a:xfrm>
            <a:off x="11383376" y="1783416"/>
            <a:ext cx="1427708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878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2637"/>
          <p:cNvSpPr/>
          <p:nvPr userDrawn="1"/>
        </p:nvSpPr>
        <p:spPr>
          <a:xfrm>
            <a:off x="188563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9" name="Shape 2638"/>
          <p:cNvSpPr/>
          <p:nvPr userDrawn="1"/>
        </p:nvSpPr>
        <p:spPr>
          <a:xfrm>
            <a:off x="2825248" y="2853413"/>
            <a:ext cx="558499" cy="55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0" name="Shape 2639"/>
          <p:cNvSpPr/>
          <p:nvPr userDrawn="1"/>
        </p:nvSpPr>
        <p:spPr>
          <a:xfrm>
            <a:off x="3891840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1" name="Shape 2640"/>
          <p:cNvSpPr/>
          <p:nvPr userDrawn="1"/>
        </p:nvSpPr>
        <p:spPr>
          <a:xfrm>
            <a:off x="4958432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2" name="Shape 2641"/>
          <p:cNvSpPr/>
          <p:nvPr userDrawn="1"/>
        </p:nvSpPr>
        <p:spPr>
          <a:xfrm>
            <a:off x="6025023" y="2954999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3" name="Shape 2642"/>
          <p:cNvSpPr/>
          <p:nvPr userDrawn="1"/>
        </p:nvSpPr>
        <p:spPr>
          <a:xfrm>
            <a:off x="7091616" y="2878811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4" name="Shape 2643"/>
          <p:cNvSpPr/>
          <p:nvPr userDrawn="1"/>
        </p:nvSpPr>
        <p:spPr>
          <a:xfrm>
            <a:off x="8285181" y="2853415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5" name="Shape 2644"/>
          <p:cNvSpPr/>
          <p:nvPr userDrawn="1"/>
        </p:nvSpPr>
        <p:spPr>
          <a:xfrm>
            <a:off x="9300984" y="2853415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6" name="Shape 2645"/>
          <p:cNvSpPr/>
          <p:nvPr userDrawn="1"/>
        </p:nvSpPr>
        <p:spPr>
          <a:xfrm>
            <a:off x="10291390" y="2929604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7" name="Shape 2646"/>
          <p:cNvSpPr/>
          <p:nvPr userDrawn="1"/>
        </p:nvSpPr>
        <p:spPr>
          <a:xfrm>
            <a:off x="11357982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8" name="Shape 2647"/>
          <p:cNvSpPr/>
          <p:nvPr userDrawn="1"/>
        </p:nvSpPr>
        <p:spPr>
          <a:xfrm>
            <a:off x="175865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9" name="Shape 2648"/>
          <p:cNvSpPr/>
          <p:nvPr userDrawn="1"/>
        </p:nvSpPr>
        <p:spPr>
          <a:xfrm>
            <a:off x="282524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0" name="Shape 2649"/>
          <p:cNvSpPr/>
          <p:nvPr userDrawn="1"/>
        </p:nvSpPr>
        <p:spPr>
          <a:xfrm>
            <a:off x="3891840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1" name="Shape 2650"/>
          <p:cNvSpPr/>
          <p:nvPr userDrawn="1"/>
        </p:nvSpPr>
        <p:spPr>
          <a:xfrm>
            <a:off x="495843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2" name="Shape 2651"/>
          <p:cNvSpPr/>
          <p:nvPr userDrawn="1"/>
        </p:nvSpPr>
        <p:spPr>
          <a:xfrm>
            <a:off x="602502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3" name="Shape 2652"/>
          <p:cNvSpPr/>
          <p:nvPr userDrawn="1"/>
        </p:nvSpPr>
        <p:spPr>
          <a:xfrm>
            <a:off x="709161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4" name="Shape 2653"/>
          <p:cNvSpPr/>
          <p:nvPr userDrawn="1"/>
        </p:nvSpPr>
        <p:spPr>
          <a:xfrm>
            <a:off x="8158207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5" name="Shape 2654"/>
          <p:cNvSpPr/>
          <p:nvPr userDrawn="1"/>
        </p:nvSpPr>
        <p:spPr>
          <a:xfrm>
            <a:off x="9224799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6" name="Shape 2655"/>
          <p:cNvSpPr/>
          <p:nvPr userDrawn="1"/>
        </p:nvSpPr>
        <p:spPr>
          <a:xfrm>
            <a:off x="10291390" y="397085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7" name="Shape 2656"/>
          <p:cNvSpPr/>
          <p:nvPr userDrawn="1"/>
        </p:nvSpPr>
        <p:spPr>
          <a:xfrm>
            <a:off x="11357982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8" name="Shape 2657"/>
          <p:cNvSpPr/>
          <p:nvPr userDrawn="1"/>
        </p:nvSpPr>
        <p:spPr>
          <a:xfrm>
            <a:off x="1758657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9" name="Shape 2658"/>
          <p:cNvSpPr/>
          <p:nvPr userDrawn="1"/>
        </p:nvSpPr>
        <p:spPr>
          <a:xfrm>
            <a:off x="2825249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0" name="Shape 2659"/>
          <p:cNvSpPr/>
          <p:nvPr userDrawn="1"/>
        </p:nvSpPr>
        <p:spPr>
          <a:xfrm>
            <a:off x="3891840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1" name="Shape 2660"/>
          <p:cNvSpPr/>
          <p:nvPr userDrawn="1"/>
        </p:nvSpPr>
        <p:spPr>
          <a:xfrm>
            <a:off x="4958432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2" name="Shape 2661"/>
          <p:cNvSpPr/>
          <p:nvPr userDrawn="1"/>
        </p:nvSpPr>
        <p:spPr>
          <a:xfrm>
            <a:off x="6025023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3" name="Shape 2662"/>
          <p:cNvSpPr/>
          <p:nvPr userDrawn="1"/>
        </p:nvSpPr>
        <p:spPr>
          <a:xfrm>
            <a:off x="7091616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4" name="Shape 2663"/>
          <p:cNvSpPr/>
          <p:nvPr userDrawn="1"/>
        </p:nvSpPr>
        <p:spPr>
          <a:xfrm>
            <a:off x="8158207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5" name="Shape 2664"/>
          <p:cNvSpPr/>
          <p:nvPr userDrawn="1"/>
        </p:nvSpPr>
        <p:spPr>
          <a:xfrm>
            <a:off x="9224799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6" name="Shape 2665"/>
          <p:cNvSpPr/>
          <p:nvPr userDrawn="1"/>
        </p:nvSpPr>
        <p:spPr>
          <a:xfrm>
            <a:off x="10291390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7" name="Shape 2666"/>
          <p:cNvSpPr/>
          <p:nvPr userDrawn="1"/>
        </p:nvSpPr>
        <p:spPr>
          <a:xfrm>
            <a:off x="11357982" y="5113687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8" name="Shape 2667"/>
          <p:cNvSpPr/>
          <p:nvPr userDrawn="1"/>
        </p:nvSpPr>
        <p:spPr>
          <a:xfrm>
            <a:off x="1758657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9" name="Shape 2668"/>
          <p:cNvSpPr/>
          <p:nvPr userDrawn="1"/>
        </p:nvSpPr>
        <p:spPr>
          <a:xfrm>
            <a:off x="2825249" y="6180333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0" name="Shape 2669"/>
          <p:cNvSpPr/>
          <p:nvPr userDrawn="1"/>
        </p:nvSpPr>
        <p:spPr>
          <a:xfrm>
            <a:off x="3917235" y="6053351"/>
            <a:ext cx="507902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1" name="Shape 2670"/>
          <p:cNvSpPr/>
          <p:nvPr userDrawn="1"/>
        </p:nvSpPr>
        <p:spPr>
          <a:xfrm>
            <a:off x="4958432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2" name="Shape 2671"/>
          <p:cNvSpPr/>
          <p:nvPr userDrawn="1"/>
        </p:nvSpPr>
        <p:spPr>
          <a:xfrm>
            <a:off x="6025023" y="6053351"/>
            <a:ext cx="558691" cy="55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3" name="Shape 2672"/>
          <p:cNvSpPr/>
          <p:nvPr userDrawn="1"/>
        </p:nvSpPr>
        <p:spPr>
          <a:xfrm>
            <a:off x="7091616" y="612954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4" name="Shape 2673"/>
          <p:cNvSpPr/>
          <p:nvPr userDrawn="1"/>
        </p:nvSpPr>
        <p:spPr>
          <a:xfrm>
            <a:off x="8158207" y="60533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5" name="Shape 2674"/>
          <p:cNvSpPr/>
          <p:nvPr userDrawn="1"/>
        </p:nvSpPr>
        <p:spPr>
          <a:xfrm>
            <a:off x="9250193" y="6053352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6" name="Shape 2675"/>
          <p:cNvSpPr/>
          <p:nvPr userDrawn="1"/>
        </p:nvSpPr>
        <p:spPr>
          <a:xfrm>
            <a:off x="10418364" y="6053352"/>
            <a:ext cx="3048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7" name="Shape 2676"/>
          <p:cNvSpPr/>
          <p:nvPr userDrawn="1"/>
        </p:nvSpPr>
        <p:spPr>
          <a:xfrm>
            <a:off x="11434167" y="60533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8" name="Shape 2677"/>
          <p:cNvSpPr/>
          <p:nvPr userDrawn="1"/>
        </p:nvSpPr>
        <p:spPr>
          <a:xfrm>
            <a:off x="12577136" y="285341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9" name="Shape 2678"/>
          <p:cNvSpPr/>
          <p:nvPr userDrawn="1"/>
        </p:nvSpPr>
        <p:spPr>
          <a:xfrm>
            <a:off x="13618335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0" name="Shape 2679"/>
          <p:cNvSpPr/>
          <p:nvPr userDrawn="1"/>
        </p:nvSpPr>
        <p:spPr>
          <a:xfrm>
            <a:off x="14684926" y="2878811"/>
            <a:ext cx="558691" cy="5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1" name="Shape 2680"/>
          <p:cNvSpPr/>
          <p:nvPr userDrawn="1"/>
        </p:nvSpPr>
        <p:spPr>
          <a:xfrm>
            <a:off x="1575151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2" name="Shape 2681"/>
          <p:cNvSpPr/>
          <p:nvPr userDrawn="1"/>
        </p:nvSpPr>
        <p:spPr>
          <a:xfrm>
            <a:off x="16818109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3" name="Shape 2682"/>
          <p:cNvSpPr/>
          <p:nvPr userDrawn="1"/>
        </p:nvSpPr>
        <p:spPr>
          <a:xfrm>
            <a:off x="17884701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4" name="Shape 2683"/>
          <p:cNvSpPr/>
          <p:nvPr userDrawn="1"/>
        </p:nvSpPr>
        <p:spPr>
          <a:xfrm>
            <a:off x="19027477" y="2853415"/>
            <a:ext cx="406316" cy="55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5" name="Shape 2684"/>
          <p:cNvSpPr/>
          <p:nvPr userDrawn="1"/>
        </p:nvSpPr>
        <p:spPr>
          <a:xfrm>
            <a:off x="20017885" y="2853413"/>
            <a:ext cx="558691" cy="559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6" name="Shape 2685"/>
          <p:cNvSpPr/>
          <p:nvPr userDrawn="1"/>
        </p:nvSpPr>
        <p:spPr>
          <a:xfrm>
            <a:off x="21084476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7" name="Shape 2686"/>
          <p:cNvSpPr/>
          <p:nvPr userDrawn="1"/>
        </p:nvSpPr>
        <p:spPr>
          <a:xfrm>
            <a:off x="22151068" y="285341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8" name="Shape 2687"/>
          <p:cNvSpPr/>
          <p:nvPr userDrawn="1"/>
        </p:nvSpPr>
        <p:spPr>
          <a:xfrm>
            <a:off x="12551741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9" name="Shape 2688"/>
          <p:cNvSpPr/>
          <p:nvPr userDrawn="1"/>
        </p:nvSpPr>
        <p:spPr>
          <a:xfrm>
            <a:off x="1361833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0" name="Shape 2689"/>
          <p:cNvSpPr/>
          <p:nvPr userDrawn="1"/>
        </p:nvSpPr>
        <p:spPr>
          <a:xfrm>
            <a:off x="1468492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1" name="Shape 2690"/>
          <p:cNvSpPr/>
          <p:nvPr userDrawn="1"/>
        </p:nvSpPr>
        <p:spPr>
          <a:xfrm>
            <a:off x="15751518" y="3945456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2" name="Shape 2691"/>
          <p:cNvSpPr/>
          <p:nvPr userDrawn="1"/>
        </p:nvSpPr>
        <p:spPr>
          <a:xfrm>
            <a:off x="16945084" y="3920060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3" name="Shape 2692"/>
          <p:cNvSpPr/>
          <p:nvPr userDrawn="1"/>
        </p:nvSpPr>
        <p:spPr>
          <a:xfrm>
            <a:off x="17935490" y="3920060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4" name="Shape 2693"/>
          <p:cNvSpPr/>
          <p:nvPr userDrawn="1"/>
        </p:nvSpPr>
        <p:spPr>
          <a:xfrm>
            <a:off x="18951293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5" name="Shape 2694"/>
          <p:cNvSpPr/>
          <p:nvPr userDrawn="1"/>
        </p:nvSpPr>
        <p:spPr>
          <a:xfrm>
            <a:off x="20017885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6" name="Shape 2695"/>
          <p:cNvSpPr/>
          <p:nvPr userDrawn="1"/>
        </p:nvSpPr>
        <p:spPr>
          <a:xfrm>
            <a:off x="21084476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7" name="Shape 2696"/>
          <p:cNvSpPr/>
          <p:nvPr userDrawn="1"/>
        </p:nvSpPr>
        <p:spPr>
          <a:xfrm>
            <a:off x="22151068" y="3920060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8" name="Shape 2697"/>
          <p:cNvSpPr/>
          <p:nvPr userDrawn="1"/>
        </p:nvSpPr>
        <p:spPr>
          <a:xfrm>
            <a:off x="12577136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9" name="Shape 2698"/>
          <p:cNvSpPr/>
          <p:nvPr userDrawn="1"/>
        </p:nvSpPr>
        <p:spPr>
          <a:xfrm>
            <a:off x="13643729" y="4986706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0" name="Shape 2699"/>
          <p:cNvSpPr/>
          <p:nvPr userDrawn="1"/>
        </p:nvSpPr>
        <p:spPr>
          <a:xfrm>
            <a:off x="14684926" y="5037498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1" name="Shape 2700"/>
          <p:cNvSpPr/>
          <p:nvPr userDrawn="1"/>
        </p:nvSpPr>
        <p:spPr>
          <a:xfrm>
            <a:off x="15751518" y="4986706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2" name="Shape 2701"/>
          <p:cNvSpPr/>
          <p:nvPr userDrawn="1"/>
        </p:nvSpPr>
        <p:spPr>
          <a:xfrm>
            <a:off x="16818109" y="5126386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3" name="Shape 2702"/>
          <p:cNvSpPr/>
          <p:nvPr userDrawn="1"/>
        </p:nvSpPr>
        <p:spPr>
          <a:xfrm>
            <a:off x="17884701" y="5012102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4" name="Shape 2703"/>
          <p:cNvSpPr/>
          <p:nvPr userDrawn="1"/>
        </p:nvSpPr>
        <p:spPr>
          <a:xfrm>
            <a:off x="18976688" y="4986705"/>
            <a:ext cx="507902" cy="559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5" name="Shape 2704"/>
          <p:cNvSpPr/>
          <p:nvPr userDrawn="1"/>
        </p:nvSpPr>
        <p:spPr>
          <a:xfrm>
            <a:off x="20017885" y="4986705"/>
            <a:ext cx="558691" cy="55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6" name="Shape 2705"/>
          <p:cNvSpPr/>
          <p:nvPr userDrawn="1"/>
        </p:nvSpPr>
        <p:spPr>
          <a:xfrm>
            <a:off x="21084475" y="4986705"/>
            <a:ext cx="558556" cy="559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7" name="Shape 2706"/>
          <p:cNvSpPr/>
          <p:nvPr userDrawn="1"/>
        </p:nvSpPr>
        <p:spPr>
          <a:xfrm>
            <a:off x="22227253" y="4986706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8" name="Shape 2707"/>
          <p:cNvSpPr/>
          <p:nvPr userDrawn="1"/>
        </p:nvSpPr>
        <p:spPr>
          <a:xfrm>
            <a:off x="11063356" y="1783416"/>
            <a:ext cx="202278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Electronics</a:t>
            </a:r>
          </a:p>
        </p:txBody>
      </p:sp>
      <p:sp>
        <p:nvSpPr>
          <p:cNvPr id="219" name="Shape 2708"/>
          <p:cNvSpPr/>
          <p:nvPr userDrawn="1"/>
        </p:nvSpPr>
        <p:spPr>
          <a:xfrm>
            <a:off x="175865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0" name="Shape 2709"/>
          <p:cNvSpPr/>
          <p:nvPr userDrawn="1"/>
        </p:nvSpPr>
        <p:spPr>
          <a:xfrm>
            <a:off x="282524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1" name="Shape 2710"/>
          <p:cNvSpPr/>
          <p:nvPr userDrawn="1"/>
        </p:nvSpPr>
        <p:spPr>
          <a:xfrm>
            <a:off x="389184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2" name="Shape 2711"/>
          <p:cNvSpPr/>
          <p:nvPr userDrawn="1"/>
        </p:nvSpPr>
        <p:spPr>
          <a:xfrm>
            <a:off x="495843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3" name="Shape 2712"/>
          <p:cNvSpPr/>
          <p:nvPr userDrawn="1"/>
        </p:nvSpPr>
        <p:spPr>
          <a:xfrm>
            <a:off x="6025023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4" name="Shape 2713"/>
          <p:cNvSpPr/>
          <p:nvPr userDrawn="1"/>
        </p:nvSpPr>
        <p:spPr>
          <a:xfrm>
            <a:off x="7091616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5" name="Shape 2714"/>
          <p:cNvSpPr/>
          <p:nvPr userDrawn="1"/>
        </p:nvSpPr>
        <p:spPr>
          <a:xfrm>
            <a:off x="8158207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6" name="Shape 2715"/>
          <p:cNvSpPr/>
          <p:nvPr userDrawn="1"/>
        </p:nvSpPr>
        <p:spPr>
          <a:xfrm>
            <a:off x="9224799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7" name="Shape 2716"/>
          <p:cNvSpPr/>
          <p:nvPr userDrawn="1"/>
        </p:nvSpPr>
        <p:spPr>
          <a:xfrm>
            <a:off x="10291390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8" name="Shape 2717"/>
          <p:cNvSpPr/>
          <p:nvPr userDrawn="1"/>
        </p:nvSpPr>
        <p:spPr>
          <a:xfrm>
            <a:off x="11357982" y="821287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9" name="Shape 2718"/>
          <p:cNvSpPr/>
          <p:nvPr userDrawn="1"/>
        </p:nvSpPr>
        <p:spPr>
          <a:xfrm>
            <a:off x="175865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0" name="Shape 2719"/>
          <p:cNvSpPr/>
          <p:nvPr userDrawn="1"/>
        </p:nvSpPr>
        <p:spPr>
          <a:xfrm>
            <a:off x="2825248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1" name="Shape 2720"/>
          <p:cNvSpPr/>
          <p:nvPr userDrawn="1"/>
        </p:nvSpPr>
        <p:spPr>
          <a:xfrm>
            <a:off x="3891839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2" name="Shape 2721"/>
          <p:cNvSpPr/>
          <p:nvPr userDrawn="1"/>
        </p:nvSpPr>
        <p:spPr>
          <a:xfrm>
            <a:off x="4958432" y="9279522"/>
            <a:ext cx="556459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3" name="Shape 2722"/>
          <p:cNvSpPr/>
          <p:nvPr userDrawn="1"/>
        </p:nvSpPr>
        <p:spPr>
          <a:xfrm>
            <a:off x="6025023" y="9279522"/>
            <a:ext cx="556447" cy="55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4" name="Shape 2723"/>
          <p:cNvSpPr/>
          <p:nvPr userDrawn="1"/>
        </p:nvSpPr>
        <p:spPr>
          <a:xfrm>
            <a:off x="7091616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5" name="Shape 2724"/>
          <p:cNvSpPr/>
          <p:nvPr userDrawn="1"/>
        </p:nvSpPr>
        <p:spPr>
          <a:xfrm>
            <a:off x="8158207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6" name="Shape 2725"/>
          <p:cNvSpPr/>
          <p:nvPr userDrawn="1"/>
        </p:nvSpPr>
        <p:spPr>
          <a:xfrm>
            <a:off x="9224799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7" name="Shape 2726"/>
          <p:cNvSpPr/>
          <p:nvPr userDrawn="1"/>
        </p:nvSpPr>
        <p:spPr>
          <a:xfrm>
            <a:off x="10342180" y="9279523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8" name="Shape 2727"/>
          <p:cNvSpPr/>
          <p:nvPr userDrawn="1"/>
        </p:nvSpPr>
        <p:spPr>
          <a:xfrm>
            <a:off x="11357982" y="927952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9" name="Shape 2728"/>
          <p:cNvSpPr/>
          <p:nvPr userDrawn="1"/>
        </p:nvSpPr>
        <p:spPr>
          <a:xfrm>
            <a:off x="1758657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0" name="Shape 2729"/>
          <p:cNvSpPr/>
          <p:nvPr userDrawn="1"/>
        </p:nvSpPr>
        <p:spPr>
          <a:xfrm>
            <a:off x="2825249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1" name="Shape 2730"/>
          <p:cNvSpPr/>
          <p:nvPr userDrawn="1"/>
        </p:nvSpPr>
        <p:spPr>
          <a:xfrm>
            <a:off x="389184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2" name="Shape 2731"/>
          <p:cNvSpPr/>
          <p:nvPr userDrawn="1"/>
        </p:nvSpPr>
        <p:spPr>
          <a:xfrm>
            <a:off x="4958432" y="10371563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3" name="Shape 2732"/>
          <p:cNvSpPr/>
          <p:nvPr userDrawn="1"/>
        </p:nvSpPr>
        <p:spPr>
          <a:xfrm>
            <a:off x="6025023" y="10498545"/>
            <a:ext cx="558691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4" name="Shape 2733"/>
          <p:cNvSpPr/>
          <p:nvPr userDrawn="1"/>
        </p:nvSpPr>
        <p:spPr>
          <a:xfrm>
            <a:off x="7269380" y="10346167"/>
            <a:ext cx="20316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5" name="Shape 2734"/>
          <p:cNvSpPr/>
          <p:nvPr userDrawn="1"/>
        </p:nvSpPr>
        <p:spPr>
          <a:xfrm>
            <a:off x="8158207" y="10422356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6" name="Shape 2735"/>
          <p:cNvSpPr/>
          <p:nvPr userDrawn="1"/>
        </p:nvSpPr>
        <p:spPr>
          <a:xfrm>
            <a:off x="9224799" y="10396960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7" name="Shape 2736"/>
          <p:cNvSpPr/>
          <p:nvPr userDrawn="1"/>
        </p:nvSpPr>
        <p:spPr>
          <a:xfrm>
            <a:off x="10291390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8" name="Shape 2737"/>
          <p:cNvSpPr/>
          <p:nvPr userDrawn="1"/>
        </p:nvSpPr>
        <p:spPr>
          <a:xfrm>
            <a:off x="11357982" y="1034616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9" name="Shape 2738"/>
          <p:cNvSpPr/>
          <p:nvPr userDrawn="1"/>
        </p:nvSpPr>
        <p:spPr>
          <a:xfrm>
            <a:off x="175865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0" name="Shape 2739"/>
          <p:cNvSpPr/>
          <p:nvPr userDrawn="1"/>
        </p:nvSpPr>
        <p:spPr>
          <a:xfrm>
            <a:off x="282524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1" name="Shape 2740"/>
          <p:cNvSpPr/>
          <p:nvPr userDrawn="1"/>
        </p:nvSpPr>
        <p:spPr>
          <a:xfrm>
            <a:off x="389184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" name="Shape 2741"/>
          <p:cNvSpPr/>
          <p:nvPr userDrawn="1"/>
        </p:nvSpPr>
        <p:spPr>
          <a:xfrm>
            <a:off x="495843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" name="Shape 2742"/>
          <p:cNvSpPr/>
          <p:nvPr userDrawn="1"/>
        </p:nvSpPr>
        <p:spPr>
          <a:xfrm>
            <a:off x="6025023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4" name="Shape 2743"/>
          <p:cNvSpPr/>
          <p:nvPr userDrawn="1"/>
        </p:nvSpPr>
        <p:spPr>
          <a:xfrm>
            <a:off x="7091616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5" name="Shape 2744"/>
          <p:cNvSpPr/>
          <p:nvPr userDrawn="1"/>
        </p:nvSpPr>
        <p:spPr>
          <a:xfrm>
            <a:off x="8158207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6" name="Shape 2745"/>
          <p:cNvSpPr/>
          <p:nvPr userDrawn="1"/>
        </p:nvSpPr>
        <p:spPr>
          <a:xfrm>
            <a:off x="9224799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7" name="Shape 2746"/>
          <p:cNvSpPr/>
          <p:nvPr userDrawn="1"/>
        </p:nvSpPr>
        <p:spPr>
          <a:xfrm>
            <a:off x="10291390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8" name="Shape 2747"/>
          <p:cNvSpPr/>
          <p:nvPr userDrawn="1"/>
        </p:nvSpPr>
        <p:spPr>
          <a:xfrm>
            <a:off x="11357982" y="1141281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9" name="Shape 2748"/>
          <p:cNvSpPr/>
          <p:nvPr userDrawn="1"/>
        </p:nvSpPr>
        <p:spPr>
          <a:xfrm>
            <a:off x="12475363" y="8212851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0" name="Shape 2749"/>
          <p:cNvSpPr/>
          <p:nvPr userDrawn="1"/>
        </p:nvSpPr>
        <p:spPr>
          <a:xfrm>
            <a:off x="13643535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1" name="Shape 2750"/>
          <p:cNvSpPr/>
          <p:nvPr userDrawn="1"/>
        </p:nvSpPr>
        <p:spPr>
          <a:xfrm>
            <a:off x="14760917" y="8212851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2" name="Shape 2751"/>
          <p:cNvSpPr/>
          <p:nvPr userDrawn="1"/>
        </p:nvSpPr>
        <p:spPr>
          <a:xfrm>
            <a:off x="15776718" y="8212851"/>
            <a:ext cx="35553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3" name="Shape 2752"/>
          <p:cNvSpPr/>
          <p:nvPr userDrawn="1"/>
        </p:nvSpPr>
        <p:spPr>
          <a:xfrm>
            <a:off x="16792520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4" name="Shape 2753"/>
          <p:cNvSpPr/>
          <p:nvPr userDrawn="1"/>
        </p:nvSpPr>
        <p:spPr>
          <a:xfrm>
            <a:off x="17859111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5" name="Shape 2754"/>
          <p:cNvSpPr/>
          <p:nvPr userDrawn="1"/>
        </p:nvSpPr>
        <p:spPr>
          <a:xfrm>
            <a:off x="18900308" y="8212851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6" name="Shape 2755"/>
          <p:cNvSpPr/>
          <p:nvPr userDrawn="1"/>
        </p:nvSpPr>
        <p:spPr>
          <a:xfrm>
            <a:off x="19992294" y="8212851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7" name="Shape 2758"/>
          <p:cNvSpPr/>
          <p:nvPr userDrawn="1"/>
        </p:nvSpPr>
        <p:spPr>
          <a:xfrm>
            <a:off x="12475363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8" name="Shape 2759"/>
          <p:cNvSpPr/>
          <p:nvPr userDrawn="1"/>
        </p:nvSpPr>
        <p:spPr>
          <a:xfrm>
            <a:off x="13541956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9" name="Shape 2760"/>
          <p:cNvSpPr/>
          <p:nvPr userDrawn="1"/>
        </p:nvSpPr>
        <p:spPr>
          <a:xfrm>
            <a:off x="14608547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0" name="Shape 2761"/>
          <p:cNvSpPr/>
          <p:nvPr userDrawn="1"/>
        </p:nvSpPr>
        <p:spPr>
          <a:xfrm>
            <a:off x="15675139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1" name="Shape 2762"/>
          <p:cNvSpPr/>
          <p:nvPr userDrawn="1"/>
        </p:nvSpPr>
        <p:spPr>
          <a:xfrm>
            <a:off x="16741730" y="9279497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2" name="Shape 2766"/>
          <p:cNvSpPr/>
          <p:nvPr userDrawn="1"/>
        </p:nvSpPr>
        <p:spPr>
          <a:xfrm>
            <a:off x="19960681" y="922804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3" name="Shape 2767"/>
          <p:cNvSpPr/>
          <p:nvPr userDrawn="1"/>
        </p:nvSpPr>
        <p:spPr>
          <a:xfrm>
            <a:off x="21008096" y="815328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4" name="Shape 2768"/>
          <p:cNvSpPr/>
          <p:nvPr userDrawn="1"/>
        </p:nvSpPr>
        <p:spPr>
          <a:xfrm>
            <a:off x="12475363" y="10523916"/>
            <a:ext cx="558691" cy="20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5" name="Shape 2769"/>
          <p:cNvSpPr/>
          <p:nvPr userDrawn="1"/>
        </p:nvSpPr>
        <p:spPr>
          <a:xfrm>
            <a:off x="13618141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6" name="Shape 2770"/>
          <p:cNvSpPr/>
          <p:nvPr userDrawn="1"/>
        </p:nvSpPr>
        <p:spPr>
          <a:xfrm>
            <a:off x="14608547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7" name="Shape 2771"/>
          <p:cNvSpPr/>
          <p:nvPr userDrawn="1"/>
        </p:nvSpPr>
        <p:spPr>
          <a:xfrm>
            <a:off x="15675139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8" name="Shape 2772"/>
          <p:cNvSpPr/>
          <p:nvPr userDrawn="1"/>
        </p:nvSpPr>
        <p:spPr>
          <a:xfrm>
            <a:off x="16741730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9" name="Shape 2773"/>
          <p:cNvSpPr/>
          <p:nvPr userDrawn="1"/>
        </p:nvSpPr>
        <p:spPr>
          <a:xfrm>
            <a:off x="17808322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0" name="Shape 2774"/>
          <p:cNvSpPr/>
          <p:nvPr userDrawn="1"/>
        </p:nvSpPr>
        <p:spPr>
          <a:xfrm>
            <a:off x="18874913" y="1034614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1" name="Shape 2775"/>
          <p:cNvSpPr/>
          <p:nvPr userDrawn="1"/>
        </p:nvSpPr>
        <p:spPr>
          <a:xfrm>
            <a:off x="19941506" y="10435030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2" name="Shape 2776"/>
          <p:cNvSpPr/>
          <p:nvPr userDrawn="1"/>
        </p:nvSpPr>
        <p:spPr>
          <a:xfrm>
            <a:off x="21135071" y="10346142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3" name="Shape 2777"/>
          <p:cNvSpPr/>
          <p:nvPr userDrawn="1"/>
        </p:nvSpPr>
        <p:spPr>
          <a:xfrm>
            <a:off x="22150874" y="1034614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4" name="Shape 2778"/>
          <p:cNvSpPr/>
          <p:nvPr userDrawn="1"/>
        </p:nvSpPr>
        <p:spPr>
          <a:xfrm>
            <a:off x="12475363" y="1141278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5" name="Shape 2781"/>
          <p:cNvSpPr/>
          <p:nvPr userDrawn="1"/>
        </p:nvSpPr>
        <p:spPr>
          <a:xfrm>
            <a:off x="13643729" y="1137480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6" name="Shape 2782"/>
          <p:cNvSpPr/>
          <p:nvPr userDrawn="1"/>
        </p:nvSpPr>
        <p:spPr>
          <a:xfrm>
            <a:off x="14684388" y="11374805"/>
            <a:ext cx="559229" cy="48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7" name="Shape 2783"/>
          <p:cNvSpPr/>
          <p:nvPr userDrawn="1"/>
        </p:nvSpPr>
        <p:spPr>
          <a:xfrm>
            <a:off x="22032223" y="9304232"/>
            <a:ext cx="558691" cy="482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8" name="Shape 2784"/>
          <p:cNvSpPr/>
          <p:nvPr userDrawn="1"/>
        </p:nvSpPr>
        <p:spPr>
          <a:xfrm>
            <a:off x="22052360" y="8195303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9" name="Shape 2785"/>
          <p:cNvSpPr/>
          <p:nvPr userDrawn="1"/>
        </p:nvSpPr>
        <p:spPr>
          <a:xfrm>
            <a:off x="21008096" y="9363843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0" name="Shape 2786"/>
          <p:cNvSpPr/>
          <p:nvPr userDrawn="1"/>
        </p:nvSpPr>
        <p:spPr>
          <a:xfrm>
            <a:off x="18801392" y="9338432"/>
            <a:ext cx="558289" cy="50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1" name="Shape 2787"/>
          <p:cNvSpPr/>
          <p:nvPr userDrawn="1"/>
        </p:nvSpPr>
        <p:spPr>
          <a:xfrm>
            <a:off x="17751624" y="9278357"/>
            <a:ext cx="558345" cy="558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2" name="Shape 2788"/>
          <p:cNvSpPr/>
          <p:nvPr userDrawn="1"/>
        </p:nvSpPr>
        <p:spPr>
          <a:xfrm>
            <a:off x="10762881" y="7142882"/>
            <a:ext cx="2555974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5271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93"/>
          <p:cNvSpPr/>
          <p:nvPr userDrawn="1"/>
        </p:nvSpPr>
        <p:spPr>
          <a:xfrm>
            <a:off x="17586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Shape 2894"/>
          <p:cNvSpPr/>
          <p:nvPr userDrawn="1"/>
        </p:nvSpPr>
        <p:spPr>
          <a:xfrm>
            <a:off x="2825249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Shape 2895"/>
          <p:cNvSpPr/>
          <p:nvPr userDrawn="1"/>
        </p:nvSpPr>
        <p:spPr>
          <a:xfrm>
            <a:off x="4031513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Shape 2896"/>
          <p:cNvSpPr/>
          <p:nvPr userDrawn="1"/>
        </p:nvSpPr>
        <p:spPr>
          <a:xfrm>
            <a:off x="5098104" y="2866532"/>
            <a:ext cx="279346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97"/>
          <p:cNvSpPr/>
          <p:nvPr userDrawn="1"/>
        </p:nvSpPr>
        <p:spPr>
          <a:xfrm>
            <a:off x="6025023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898"/>
          <p:cNvSpPr/>
          <p:nvPr userDrawn="1"/>
        </p:nvSpPr>
        <p:spPr>
          <a:xfrm>
            <a:off x="7091616" y="3006211"/>
            <a:ext cx="558691" cy="279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Shape 2899"/>
          <p:cNvSpPr/>
          <p:nvPr userDrawn="1"/>
        </p:nvSpPr>
        <p:spPr>
          <a:xfrm>
            <a:off x="8183602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900"/>
          <p:cNvSpPr/>
          <p:nvPr userDrawn="1"/>
        </p:nvSpPr>
        <p:spPr>
          <a:xfrm>
            <a:off x="9250193" y="3018910"/>
            <a:ext cx="507902" cy="25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901"/>
          <p:cNvSpPr/>
          <p:nvPr userDrawn="1"/>
        </p:nvSpPr>
        <p:spPr>
          <a:xfrm>
            <a:off x="10443760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902"/>
          <p:cNvSpPr/>
          <p:nvPr userDrawn="1"/>
        </p:nvSpPr>
        <p:spPr>
          <a:xfrm>
            <a:off x="11510351" y="2891928"/>
            <a:ext cx="253952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903"/>
          <p:cNvSpPr/>
          <p:nvPr userDrawn="1"/>
        </p:nvSpPr>
        <p:spPr>
          <a:xfrm>
            <a:off x="17586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904"/>
          <p:cNvSpPr/>
          <p:nvPr userDrawn="1"/>
        </p:nvSpPr>
        <p:spPr>
          <a:xfrm>
            <a:off x="2825249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905"/>
          <p:cNvSpPr/>
          <p:nvPr userDrawn="1"/>
        </p:nvSpPr>
        <p:spPr>
          <a:xfrm>
            <a:off x="38918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Shape 2906"/>
          <p:cNvSpPr/>
          <p:nvPr userDrawn="1"/>
        </p:nvSpPr>
        <p:spPr>
          <a:xfrm>
            <a:off x="495843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7" name="Shape 2907"/>
          <p:cNvSpPr/>
          <p:nvPr userDrawn="1"/>
        </p:nvSpPr>
        <p:spPr>
          <a:xfrm>
            <a:off x="6025023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8" name="Shape 2908"/>
          <p:cNvSpPr/>
          <p:nvPr userDrawn="1"/>
        </p:nvSpPr>
        <p:spPr>
          <a:xfrm>
            <a:off x="7091616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9" name="Shape 2909"/>
          <p:cNvSpPr/>
          <p:nvPr userDrawn="1"/>
        </p:nvSpPr>
        <p:spPr>
          <a:xfrm>
            <a:off x="8158207" y="4060158"/>
            <a:ext cx="558691" cy="304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0" name="Shape 2910"/>
          <p:cNvSpPr/>
          <p:nvPr userDrawn="1"/>
        </p:nvSpPr>
        <p:spPr>
          <a:xfrm>
            <a:off x="9351772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1" name="Shape 2911"/>
          <p:cNvSpPr/>
          <p:nvPr userDrawn="1"/>
        </p:nvSpPr>
        <p:spPr>
          <a:xfrm>
            <a:off x="10418365" y="3933178"/>
            <a:ext cx="30474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2" name="Shape 2912"/>
          <p:cNvSpPr/>
          <p:nvPr userDrawn="1"/>
        </p:nvSpPr>
        <p:spPr>
          <a:xfrm>
            <a:off x="11357982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3" name="Shape 2913"/>
          <p:cNvSpPr/>
          <p:nvPr userDrawn="1"/>
        </p:nvSpPr>
        <p:spPr>
          <a:xfrm>
            <a:off x="12424574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4" name="Shape 2914"/>
          <p:cNvSpPr/>
          <p:nvPr userDrawn="1"/>
        </p:nvSpPr>
        <p:spPr>
          <a:xfrm>
            <a:off x="13491165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" name="Shape 2915"/>
          <p:cNvSpPr/>
          <p:nvPr userDrawn="1"/>
        </p:nvSpPr>
        <p:spPr>
          <a:xfrm>
            <a:off x="14557757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6" name="Shape 2916"/>
          <p:cNvSpPr/>
          <p:nvPr userDrawn="1"/>
        </p:nvSpPr>
        <p:spPr>
          <a:xfrm>
            <a:off x="15624348" y="286653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917"/>
          <p:cNvSpPr/>
          <p:nvPr userDrawn="1"/>
        </p:nvSpPr>
        <p:spPr>
          <a:xfrm>
            <a:off x="16779822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918"/>
          <p:cNvSpPr/>
          <p:nvPr userDrawn="1"/>
        </p:nvSpPr>
        <p:spPr>
          <a:xfrm>
            <a:off x="17846413" y="2866532"/>
            <a:ext cx="380927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919"/>
          <p:cNvSpPr/>
          <p:nvPr userDrawn="1"/>
        </p:nvSpPr>
        <p:spPr>
          <a:xfrm>
            <a:off x="18824124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920"/>
          <p:cNvSpPr/>
          <p:nvPr userDrawn="1"/>
        </p:nvSpPr>
        <p:spPr>
          <a:xfrm>
            <a:off x="19890715" y="2955418"/>
            <a:ext cx="558691" cy="3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921"/>
          <p:cNvSpPr/>
          <p:nvPr userDrawn="1"/>
        </p:nvSpPr>
        <p:spPr>
          <a:xfrm>
            <a:off x="21033492" y="286653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922"/>
          <p:cNvSpPr/>
          <p:nvPr userDrawn="1"/>
        </p:nvSpPr>
        <p:spPr>
          <a:xfrm>
            <a:off x="22023898" y="2942721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3" name="Shape 2923"/>
          <p:cNvSpPr/>
          <p:nvPr userDrawn="1"/>
        </p:nvSpPr>
        <p:spPr>
          <a:xfrm>
            <a:off x="1242457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Shape 2924"/>
          <p:cNvSpPr/>
          <p:nvPr userDrawn="1"/>
        </p:nvSpPr>
        <p:spPr>
          <a:xfrm>
            <a:off x="13491165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5" name="Shape 2925"/>
          <p:cNvSpPr/>
          <p:nvPr userDrawn="1"/>
        </p:nvSpPr>
        <p:spPr>
          <a:xfrm>
            <a:off x="14557757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6" name="Shape 2926"/>
          <p:cNvSpPr/>
          <p:nvPr userDrawn="1"/>
        </p:nvSpPr>
        <p:spPr>
          <a:xfrm>
            <a:off x="15624348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7" name="Shape 2927"/>
          <p:cNvSpPr/>
          <p:nvPr userDrawn="1"/>
        </p:nvSpPr>
        <p:spPr>
          <a:xfrm>
            <a:off x="16690940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8" name="Shape 2928"/>
          <p:cNvSpPr/>
          <p:nvPr userDrawn="1"/>
        </p:nvSpPr>
        <p:spPr>
          <a:xfrm>
            <a:off x="17757531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Shape 2929"/>
          <p:cNvSpPr/>
          <p:nvPr userDrawn="1"/>
        </p:nvSpPr>
        <p:spPr>
          <a:xfrm>
            <a:off x="18824124" y="3933178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0" name="Shape 2930"/>
          <p:cNvSpPr/>
          <p:nvPr userDrawn="1"/>
        </p:nvSpPr>
        <p:spPr>
          <a:xfrm>
            <a:off x="19890715" y="4034762"/>
            <a:ext cx="558691" cy="35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1" name="Shape 2931"/>
          <p:cNvSpPr/>
          <p:nvPr userDrawn="1"/>
        </p:nvSpPr>
        <p:spPr>
          <a:xfrm>
            <a:off x="20957307" y="4009367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Shape 2932"/>
          <p:cNvSpPr/>
          <p:nvPr userDrawn="1"/>
        </p:nvSpPr>
        <p:spPr>
          <a:xfrm>
            <a:off x="22023898" y="3983969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3" name="Shape 2933"/>
          <p:cNvSpPr/>
          <p:nvPr userDrawn="1"/>
        </p:nvSpPr>
        <p:spPr>
          <a:xfrm>
            <a:off x="11460501" y="1796537"/>
            <a:ext cx="1331842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Arrows</a:t>
            </a:r>
          </a:p>
        </p:txBody>
      </p:sp>
      <p:sp>
        <p:nvSpPr>
          <p:cNvPr id="44" name="Shape 2934"/>
          <p:cNvSpPr/>
          <p:nvPr userDrawn="1"/>
        </p:nvSpPr>
        <p:spPr>
          <a:xfrm>
            <a:off x="1834842" y="6592552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5" name="Shape 2935"/>
          <p:cNvSpPr/>
          <p:nvPr userDrawn="1"/>
        </p:nvSpPr>
        <p:spPr>
          <a:xfrm>
            <a:off x="2825247" y="6592550"/>
            <a:ext cx="558288" cy="55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6" name="Shape 2936"/>
          <p:cNvSpPr/>
          <p:nvPr userDrawn="1"/>
        </p:nvSpPr>
        <p:spPr>
          <a:xfrm>
            <a:off x="4044210" y="6592552"/>
            <a:ext cx="25395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7" name="Shape 2937"/>
          <p:cNvSpPr/>
          <p:nvPr userDrawn="1"/>
        </p:nvSpPr>
        <p:spPr>
          <a:xfrm>
            <a:off x="4958432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8" name="Shape 2938"/>
          <p:cNvSpPr/>
          <p:nvPr userDrawn="1"/>
        </p:nvSpPr>
        <p:spPr>
          <a:xfrm>
            <a:off x="6025023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9" name="Shape 2939"/>
          <p:cNvSpPr/>
          <p:nvPr userDrawn="1"/>
        </p:nvSpPr>
        <p:spPr>
          <a:xfrm>
            <a:off x="7091616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0" name="Shape 2940"/>
          <p:cNvSpPr/>
          <p:nvPr userDrawn="1"/>
        </p:nvSpPr>
        <p:spPr>
          <a:xfrm>
            <a:off x="8158207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1" name="Shape 2941"/>
          <p:cNvSpPr/>
          <p:nvPr userDrawn="1"/>
        </p:nvSpPr>
        <p:spPr>
          <a:xfrm>
            <a:off x="9224799" y="6592552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2" name="Shape 2942"/>
          <p:cNvSpPr/>
          <p:nvPr userDrawn="1"/>
        </p:nvSpPr>
        <p:spPr>
          <a:xfrm>
            <a:off x="10342180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3" name="Shape 2943"/>
          <p:cNvSpPr/>
          <p:nvPr userDrawn="1"/>
        </p:nvSpPr>
        <p:spPr>
          <a:xfrm>
            <a:off x="11408771" y="6592552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4" name="Shape 2944"/>
          <p:cNvSpPr/>
          <p:nvPr userDrawn="1"/>
        </p:nvSpPr>
        <p:spPr>
          <a:xfrm>
            <a:off x="12500759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5" name="Shape 2945"/>
          <p:cNvSpPr/>
          <p:nvPr userDrawn="1"/>
        </p:nvSpPr>
        <p:spPr>
          <a:xfrm>
            <a:off x="13567350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6" name="Shape 2946"/>
          <p:cNvSpPr/>
          <p:nvPr userDrawn="1"/>
        </p:nvSpPr>
        <p:spPr>
          <a:xfrm>
            <a:off x="1463394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7" name="Shape 2947"/>
          <p:cNvSpPr/>
          <p:nvPr userDrawn="1"/>
        </p:nvSpPr>
        <p:spPr>
          <a:xfrm>
            <a:off x="1570053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8" name="Shape 2948"/>
          <p:cNvSpPr/>
          <p:nvPr userDrawn="1"/>
        </p:nvSpPr>
        <p:spPr>
          <a:xfrm>
            <a:off x="16843310" y="6579435"/>
            <a:ext cx="40632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9" name="Shape 2949"/>
          <p:cNvSpPr/>
          <p:nvPr userDrawn="1"/>
        </p:nvSpPr>
        <p:spPr>
          <a:xfrm>
            <a:off x="17884506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0" name="Shape 2950"/>
          <p:cNvSpPr/>
          <p:nvPr userDrawn="1"/>
        </p:nvSpPr>
        <p:spPr>
          <a:xfrm>
            <a:off x="18951097" y="6579435"/>
            <a:ext cx="457112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1" name="Shape 2951"/>
          <p:cNvSpPr/>
          <p:nvPr userDrawn="1"/>
        </p:nvSpPr>
        <p:spPr>
          <a:xfrm>
            <a:off x="19966900" y="6630228"/>
            <a:ext cx="558691" cy="45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2" name="Shape 2952"/>
          <p:cNvSpPr/>
          <p:nvPr userDrawn="1"/>
        </p:nvSpPr>
        <p:spPr>
          <a:xfrm>
            <a:off x="21033492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3" name="Shape 2953"/>
          <p:cNvSpPr/>
          <p:nvPr userDrawn="1"/>
        </p:nvSpPr>
        <p:spPr>
          <a:xfrm>
            <a:off x="22100083" y="657943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4" name="Shape 2954"/>
          <p:cNvSpPr/>
          <p:nvPr userDrawn="1"/>
        </p:nvSpPr>
        <p:spPr>
          <a:xfrm>
            <a:off x="11317602" y="5522556"/>
            <a:ext cx="1589301" cy="53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Location</a:t>
            </a:r>
          </a:p>
        </p:txBody>
      </p:sp>
      <p:sp>
        <p:nvSpPr>
          <p:cNvPr id="65" name="Shape 2831"/>
          <p:cNvSpPr/>
          <p:nvPr userDrawn="1"/>
        </p:nvSpPr>
        <p:spPr>
          <a:xfrm>
            <a:off x="1834841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6" name="Shape 2832"/>
          <p:cNvSpPr/>
          <p:nvPr userDrawn="1"/>
        </p:nvSpPr>
        <p:spPr>
          <a:xfrm>
            <a:off x="2901433" y="9021874"/>
            <a:ext cx="40632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7" name="Shape 2833"/>
          <p:cNvSpPr/>
          <p:nvPr userDrawn="1"/>
        </p:nvSpPr>
        <p:spPr>
          <a:xfrm>
            <a:off x="389183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8" name="Shape 2834"/>
          <p:cNvSpPr/>
          <p:nvPr userDrawn="1"/>
        </p:nvSpPr>
        <p:spPr>
          <a:xfrm>
            <a:off x="495843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9" name="Shape 2835"/>
          <p:cNvSpPr/>
          <p:nvPr userDrawn="1"/>
        </p:nvSpPr>
        <p:spPr>
          <a:xfrm>
            <a:off x="602502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0" name="Shape 2836"/>
          <p:cNvSpPr/>
          <p:nvPr userDrawn="1"/>
        </p:nvSpPr>
        <p:spPr>
          <a:xfrm>
            <a:off x="7091615" y="9098063"/>
            <a:ext cx="558691" cy="406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1" name="Shape 2837"/>
          <p:cNvSpPr/>
          <p:nvPr userDrawn="1"/>
        </p:nvSpPr>
        <p:spPr>
          <a:xfrm>
            <a:off x="8158206" y="9085364"/>
            <a:ext cx="558691" cy="43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2" name="Shape 2838"/>
          <p:cNvSpPr/>
          <p:nvPr userDrawn="1"/>
        </p:nvSpPr>
        <p:spPr>
          <a:xfrm>
            <a:off x="9224798" y="9072665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3" name="Shape 2839"/>
          <p:cNvSpPr/>
          <p:nvPr userDrawn="1"/>
        </p:nvSpPr>
        <p:spPr>
          <a:xfrm>
            <a:off x="10291389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4" name="Shape 2840"/>
          <p:cNvSpPr/>
          <p:nvPr userDrawn="1"/>
        </p:nvSpPr>
        <p:spPr>
          <a:xfrm>
            <a:off x="11357981" y="9047270"/>
            <a:ext cx="558691" cy="507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5" name="Shape 2841"/>
          <p:cNvSpPr/>
          <p:nvPr userDrawn="1"/>
        </p:nvSpPr>
        <p:spPr>
          <a:xfrm>
            <a:off x="1758656" y="10139311"/>
            <a:ext cx="558691" cy="457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6" name="Shape 2842"/>
          <p:cNvSpPr/>
          <p:nvPr userDrawn="1"/>
        </p:nvSpPr>
        <p:spPr>
          <a:xfrm>
            <a:off x="282524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7" name="Shape 2843"/>
          <p:cNvSpPr/>
          <p:nvPr userDrawn="1"/>
        </p:nvSpPr>
        <p:spPr>
          <a:xfrm>
            <a:off x="389183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8" name="Shape 2844"/>
          <p:cNvSpPr/>
          <p:nvPr userDrawn="1"/>
        </p:nvSpPr>
        <p:spPr>
          <a:xfrm>
            <a:off x="495843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9" name="Shape 2845"/>
          <p:cNvSpPr/>
          <p:nvPr userDrawn="1"/>
        </p:nvSpPr>
        <p:spPr>
          <a:xfrm>
            <a:off x="6075812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0" name="Shape 2846"/>
          <p:cNvSpPr/>
          <p:nvPr userDrawn="1"/>
        </p:nvSpPr>
        <p:spPr>
          <a:xfrm>
            <a:off x="7142403" y="10088519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1" name="Shape 2847"/>
          <p:cNvSpPr/>
          <p:nvPr userDrawn="1"/>
        </p:nvSpPr>
        <p:spPr>
          <a:xfrm>
            <a:off x="8158206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2" name="Shape 2848"/>
          <p:cNvSpPr/>
          <p:nvPr userDrawn="1"/>
        </p:nvSpPr>
        <p:spPr>
          <a:xfrm>
            <a:off x="9224798" y="10088519"/>
            <a:ext cx="558691" cy="5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3" name="Shape 2849"/>
          <p:cNvSpPr/>
          <p:nvPr userDrawn="1"/>
        </p:nvSpPr>
        <p:spPr>
          <a:xfrm>
            <a:off x="10291389" y="10126614"/>
            <a:ext cx="558691" cy="482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4" name="Shape 2850"/>
          <p:cNvSpPr/>
          <p:nvPr userDrawn="1"/>
        </p:nvSpPr>
        <p:spPr>
          <a:xfrm>
            <a:off x="1135798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5" name="Shape 2851"/>
          <p:cNvSpPr/>
          <p:nvPr userDrawn="1"/>
        </p:nvSpPr>
        <p:spPr>
          <a:xfrm>
            <a:off x="175865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6" name="Shape 2852"/>
          <p:cNvSpPr/>
          <p:nvPr userDrawn="1"/>
        </p:nvSpPr>
        <p:spPr>
          <a:xfrm>
            <a:off x="2850642" y="11155165"/>
            <a:ext cx="50790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7" name="Shape 2853"/>
          <p:cNvSpPr/>
          <p:nvPr userDrawn="1"/>
        </p:nvSpPr>
        <p:spPr>
          <a:xfrm>
            <a:off x="394262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8" name="Shape 2854"/>
          <p:cNvSpPr/>
          <p:nvPr userDrawn="1"/>
        </p:nvSpPr>
        <p:spPr>
          <a:xfrm>
            <a:off x="4958430" y="11155164"/>
            <a:ext cx="55856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9" name="Shape 2855"/>
          <p:cNvSpPr/>
          <p:nvPr userDrawn="1"/>
        </p:nvSpPr>
        <p:spPr>
          <a:xfrm>
            <a:off x="6050416" y="11155164"/>
            <a:ext cx="507771" cy="55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0" name="Shape 2856"/>
          <p:cNvSpPr/>
          <p:nvPr userDrawn="1"/>
        </p:nvSpPr>
        <p:spPr>
          <a:xfrm>
            <a:off x="7091613" y="11155165"/>
            <a:ext cx="558964" cy="55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1" name="Shape 2857"/>
          <p:cNvSpPr/>
          <p:nvPr userDrawn="1"/>
        </p:nvSpPr>
        <p:spPr>
          <a:xfrm>
            <a:off x="8158206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2" name="Shape 2858"/>
          <p:cNvSpPr/>
          <p:nvPr userDrawn="1"/>
        </p:nvSpPr>
        <p:spPr>
          <a:xfrm>
            <a:off x="927558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3" name="Shape 2859"/>
          <p:cNvSpPr/>
          <p:nvPr userDrawn="1"/>
        </p:nvSpPr>
        <p:spPr>
          <a:xfrm>
            <a:off x="1029138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4" name="Shape 2860"/>
          <p:cNvSpPr/>
          <p:nvPr userDrawn="1"/>
        </p:nvSpPr>
        <p:spPr>
          <a:xfrm>
            <a:off x="1135798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5" name="Shape 2861"/>
          <p:cNvSpPr/>
          <p:nvPr userDrawn="1"/>
        </p:nvSpPr>
        <p:spPr>
          <a:xfrm>
            <a:off x="1250075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6" name="Shape 2862"/>
          <p:cNvSpPr/>
          <p:nvPr userDrawn="1"/>
        </p:nvSpPr>
        <p:spPr>
          <a:xfrm>
            <a:off x="1356734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7" name="Shape 2863"/>
          <p:cNvSpPr/>
          <p:nvPr userDrawn="1"/>
        </p:nvSpPr>
        <p:spPr>
          <a:xfrm>
            <a:off x="1463394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8" name="Shape 2864"/>
          <p:cNvSpPr/>
          <p:nvPr userDrawn="1"/>
        </p:nvSpPr>
        <p:spPr>
          <a:xfrm>
            <a:off x="1570053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9" name="Shape 2865"/>
          <p:cNvSpPr/>
          <p:nvPr userDrawn="1"/>
        </p:nvSpPr>
        <p:spPr>
          <a:xfrm>
            <a:off x="16767124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0" name="Shape 2866"/>
          <p:cNvSpPr/>
          <p:nvPr userDrawn="1"/>
        </p:nvSpPr>
        <p:spPr>
          <a:xfrm>
            <a:off x="17833716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1" name="Shape 2867"/>
          <p:cNvSpPr/>
          <p:nvPr userDrawn="1"/>
        </p:nvSpPr>
        <p:spPr>
          <a:xfrm>
            <a:off x="18900308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2" name="Shape 2868"/>
          <p:cNvSpPr/>
          <p:nvPr userDrawn="1"/>
        </p:nvSpPr>
        <p:spPr>
          <a:xfrm>
            <a:off x="19966899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3" name="Shape 2869"/>
          <p:cNvSpPr/>
          <p:nvPr userDrawn="1"/>
        </p:nvSpPr>
        <p:spPr>
          <a:xfrm>
            <a:off x="21033491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4" name="Shape 2870"/>
          <p:cNvSpPr/>
          <p:nvPr userDrawn="1"/>
        </p:nvSpPr>
        <p:spPr>
          <a:xfrm>
            <a:off x="22100082" y="9021874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5" name="Shape 2871"/>
          <p:cNvSpPr/>
          <p:nvPr userDrawn="1"/>
        </p:nvSpPr>
        <p:spPr>
          <a:xfrm>
            <a:off x="1250075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6" name="Shape 2872"/>
          <p:cNvSpPr/>
          <p:nvPr userDrawn="1"/>
        </p:nvSpPr>
        <p:spPr>
          <a:xfrm>
            <a:off x="1356734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7" name="Shape 2873"/>
          <p:cNvSpPr/>
          <p:nvPr userDrawn="1"/>
        </p:nvSpPr>
        <p:spPr>
          <a:xfrm>
            <a:off x="1463394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8" name="Shape 2874"/>
          <p:cNvSpPr/>
          <p:nvPr userDrawn="1"/>
        </p:nvSpPr>
        <p:spPr>
          <a:xfrm>
            <a:off x="1570053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9" name="Shape 2875"/>
          <p:cNvSpPr/>
          <p:nvPr userDrawn="1"/>
        </p:nvSpPr>
        <p:spPr>
          <a:xfrm>
            <a:off x="16767124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0" name="Shape 2876"/>
          <p:cNvSpPr/>
          <p:nvPr userDrawn="1"/>
        </p:nvSpPr>
        <p:spPr>
          <a:xfrm>
            <a:off x="17833716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1" name="Shape 2877"/>
          <p:cNvSpPr/>
          <p:nvPr userDrawn="1"/>
        </p:nvSpPr>
        <p:spPr>
          <a:xfrm>
            <a:off x="18900308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2" name="Shape 2878"/>
          <p:cNvSpPr/>
          <p:nvPr userDrawn="1"/>
        </p:nvSpPr>
        <p:spPr>
          <a:xfrm>
            <a:off x="19966899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3" name="Shape 2879"/>
          <p:cNvSpPr/>
          <p:nvPr userDrawn="1"/>
        </p:nvSpPr>
        <p:spPr>
          <a:xfrm>
            <a:off x="21033491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4" name="Shape 2880"/>
          <p:cNvSpPr/>
          <p:nvPr userDrawn="1"/>
        </p:nvSpPr>
        <p:spPr>
          <a:xfrm>
            <a:off x="22100082" y="10088519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5" name="Shape 2881"/>
          <p:cNvSpPr/>
          <p:nvPr userDrawn="1"/>
        </p:nvSpPr>
        <p:spPr>
          <a:xfrm>
            <a:off x="12500758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6" name="Shape 2882"/>
          <p:cNvSpPr/>
          <p:nvPr userDrawn="1"/>
        </p:nvSpPr>
        <p:spPr>
          <a:xfrm>
            <a:off x="13567349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7" name="Shape 2883"/>
          <p:cNvSpPr/>
          <p:nvPr userDrawn="1"/>
        </p:nvSpPr>
        <p:spPr>
          <a:xfrm>
            <a:off x="14633941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8" name="Shape 2884"/>
          <p:cNvSpPr/>
          <p:nvPr userDrawn="1"/>
        </p:nvSpPr>
        <p:spPr>
          <a:xfrm>
            <a:off x="15700532" y="11155165"/>
            <a:ext cx="558691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9" name="Shape 2885"/>
          <p:cNvSpPr/>
          <p:nvPr userDrawn="1"/>
        </p:nvSpPr>
        <p:spPr>
          <a:xfrm>
            <a:off x="16817913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0" name="Shape 2886"/>
          <p:cNvSpPr/>
          <p:nvPr userDrawn="1"/>
        </p:nvSpPr>
        <p:spPr>
          <a:xfrm>
            <a:off x="17884505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1" name="Shape 2887"/>
          <p:cNvSpPr/>
          <p:nvPr userDrawn="1"/>
        </p:nvSpPr>
        <p:spPr>
          <a:xfrm>
            <a:off x="18951096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2" name="Shape 2888"/>
          <p:cNvSpPr/>
          <p:nvPr userDrawn="1"/>
        </p:nvSpPr>
        <p:spPr>
          <a:xfrm>
            <a:off x="20017689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3" name="Shape 2889"/>
          <p:cNvSpPr/>
          <p:nvPr userDrawn="1"/>
        </p:nvSpPr>
        <p:spPr>
          <a:xfrm>
            <a:off x="21084280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4" name="Shape 2890"/>
          <p:cNvSpPr/>
          <p:nvPr userDrawn="1"/>
        </p:nvSpPr>
        <p:spPr>
          <a:xfrm>
            <a:off x="22150872" y="11155165"/>
            <a:ext cx="457112" cy="55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5" name="Shape 2891"/>
          <p:cNvSpPr/>
          <p:nvPr userDrawn="1"/>
        </p:nvSpPr>
        <p:spPr>
          <a:xfrm>
            <a:off x="11726412" y="7951935"/>
            <a:ext cx="861606" cy="53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0" tIns="38090" rIns="38090" bIns="38090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dirty="0">
                <a:latin typeface="Arial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5594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19513550" cy="9217025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487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9139" y="4482530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269739" y="4554538"/>
            <a:ext cx="7920360" cy="6835051"/>
          </a:xfrm>
          <a:prstGeom prst="rect">
            <a:avLst/>
          </a:prstGeom>
        </p:spPr>
        <p:txBody>
          <a:bodyPr/>
          <a:lstStyle>
            <a:lvl1pPr marL="685800" indent="-685800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350963" indent="-630238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1971675" indent="-6207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2598738" indent="-531813">
              <a:buSzPct val="120000"/>
              <a:buFontTx/>
              <a:buBlip>
                <a:blip r:embed="rId2"/>
              </a:buBlip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3138488" indent="-527050">
              <a:buSzPct val="120000"/>
              <a:buFontTx/>
              <a:buBlip>
                <a:blip r:embed="rId2"/>
              </a:buBlip>
              <a:tabLst>
                <a:tab pos="3138488" algn="l"/>
              </a:tabLst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55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7230179" y="8744040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704536" y="3033316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704536" y="2313236"/>
            <a:ext cx="4796451" cy="5131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123186"/>
            <a:ext cx="16336278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138" y="1395008"/>
            <a:ext cx="15127331" cy="6293041"/>
          </a:xfrm>
          <a:prstGeom prst="rect">
            <a:avLst/>
          </a:prstGeom>
          <a:solidFill>
            <a:srgbClr val="F3F3F5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17230179" y="9464120"/>
            <a:ext cx="4940467" cy="24573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_1_pictur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04443" y="1038718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69605" y="966710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74213" y="46985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639375" y="39784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554" y="0"/>
            <a:ext cx="8145831" cy="137175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286263" y="6858794"/>
            <a:ext cx="2466655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526"/>
          <p:cNvSpPr/>
          <p:nvPr userDrawn="1"/>
        </p:nvSpPr>
        <p:spPr>
          <a:xfrm>
            <a:off x="3626771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3" name="Shape 2847"/>
          <p:cNvSpPr/>
          <p:nvPr userDrawn="1"/>
        </p:nvSpPr>
        <p:spPr>
          <a:xfrm>
            <a:off x="3657001" y="837096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4" name="Shape 2529"/>
          <p:cNvSpPr/>
          <p:nvPr userDrawn="1"/>
        </p:nvSpPr>
        <p:spPr>
          <a:xfrm>
            <a:off x="20222408" y="841335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15" name="Shape 2572"/>
          <p:cNvSpPr/>
          <p:nvPr userDrawn="1"/>
        </p:nvSpPr>
        <p:spPr>
          <a:xfrm>
            <a:off x="20146064" y="279673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2AC7CE"/>
              </a:solidFill>
            </a:endParaRP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8057806" y="1037711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8122968" y="96570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8093506" y="4688483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sl-SI" dirty="0"/>
              <a:t>&lt;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158668" y="39684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85363" y="182462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1062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623885" y="96574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689047" y="893734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892723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96473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14205" y="966710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79367" y="894702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28579" y="46265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893741" y="390646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9776279" y="388667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9711117" y="460675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638259" y="461686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6703421" y="389678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Shape 2526"/>
          <p:cNvSpPr/>
          <p:nvPr userDrawn="1"/>
        </p:nvSpPr>
        <p:spPr>
          <a:xfrm>
            <a:off x="4866763" y="2721924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7" name="Shape 2847"/>
          <p:cNvSpPr/>
          <p:nvPr userDrawn="1"/>
        </p:nvSpPr>
        <p:spPr>
          <a:xfrm>
            <a:off x="11740688" y="2610322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8" name="Shape 2529"/>
          <p:cNvSpPr/>
          <p:nvPr userDrawn="1"/>
        </p:nvSpPr>
        <p:spPr>
          <a:xfrm>
            <a:off x="4978807" y="7591654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19" name="Shape 2572"/>
          <p:cNvSpPr/>
          <p:nvPr userDrawn="1"/>
        </p:nvSpPr>
        <p:spPr>
          <a:xfrm>
            <a:off x="18690818" y="2770048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0" name="Shape 2526"/>
          <p:cNvSpPr/>
          <p:nvPr userDrawn="1"/>
        </p:nvSpPr>
        <p:spPr>
          <a:xfrm>
            <a:off x="11740688" y="762062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1" name="Shape 2847"/>
          <p:cNvSpPr/>
          <p:nvPr userDrawn="1"/>
        </p:nvSpPr>
        <p:spPr>
          <a:xfrm>
            <a:off x="18690818" y="7627667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00B050"/>
              </a:solidFill>
            </a:endParaRP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688130" y="52209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5965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85763" y="5418634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85763" y="4833515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5210375" y="8934989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6054351" y="8349870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194029" y="4972136"/>
            <a:ext cx="0" cy="8745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51"/>
          <p:cNvSpPr/>
          <p:nvPr userDrawn="1"/>
        </p:nvSpPr>
        <p:spPr>
          <a:xfrm rot="16200000">
            <a:off x="11310195" y="780219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Hexagon 51"/>
          <p:cNvSpPr/>
          <p:nvPr userDrawn="1"/>
        </p:nvSpPr>
        <p:spPr>
          <a:xfrm rot="16200000">
            <a:off x="11328721" y="4015449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Shape 2525"/>
          <p:cNvSpPr/>
          <p:nvPr userDrawn="1"/>
        </p:nvSpPr>
        <p:spPr>
          <a:xfrm>
            <a:off x="11728550" y="4428415"/>
            <a:ext cx="968010" cy="7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4013" tIns="34013" rIns="34013" bIns="34013" anchor="ctr"/>
          <a:lstStyle/>
          <a:p>
            <a:pPr defTabSz="40814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700"/>
          </a:p>
        </p:txBody>
      </p:sp>
      <p:sp>
        <p:nvSpPr>
          <p:cNvPr id="12" name="Shape 2847"/>
          <p:cNvSpPr/>
          <p:nvPr userDrawn="1"/>
        </p:nvSpPr>
        <p:spPr>
          <a:xfrm>
            <a:off x="11763906" y="8182286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036491" y="4000028"/>
            <a:ext cx="5544616" cy="11546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4510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196067" y="0"/>
            <a:ext cx="0" cy="1522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51"/>
          <p:cNvSpPr/>
          <p:nvPr userDrawn="1"/>
        </p:nvSpPr>
        <p:spPr>
          <a:xfrm rot="16200000">
            <a:off x="11312233" y="8670008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1306939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645"/>
          <p:cNvSpPr/>
          <p:nvPr userDrawn="1"/>
        </p:nvSpPr>
        <p:spPr>
          <a:xfrm>
            <a:off x="11711498" y="584326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0" name="Shape 2526"/>
          <p:cNvSpPr/>
          <p:nvPr userDrawn="1"/>
        </p:nvSpPr>
        <p:spPr>
          <a:xfrm>
            <a:off x="11772365" y="9058573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29"/>
          <p:cNvSpPr/>
          <p:nvPr userDrawn="1"/>
        </p:nvSpPr>
        <p:spPr>
          <a:xfrm>
            <a:off x="11897281" y="19215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7"/>
            <a:ext cx="5544616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40760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348859" y="6529732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835" y="5944613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3406773" y="9227416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406773" y="9812535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40322" y="3071561"/>
            <a:ext cx="5688632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3440322" y="2486442"/>
            <a:ext cx="4839124" cy="51365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YEAR AND NAME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214021" y="0"/>
            <a:ext cx="0" cy="961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51"/>
          <p:cNvSpPr/>
          <p:nvPr userDrawn="1"/>
        </p:nvSpPr>
        <p:spPr>
          <a:xfrm rot="16200000">
            <a:off x="11340651" y="867849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Hexagon 51"/>
          <p:cNvSpPr/>
          <p:nvPr userDrawn="1"/>
        </p:nvSpPr>
        <p:spPr>
          <a:xfrm rot="16200000">
            <a:off x="11330187" y="5410510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11319811" y="1603655"/>
            <a:ext cx="1767668" cy="158186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Shape 2645"/>
          <p:cNvSpPr/>
          <p:nvPr userDrawn="1"/>
        </p:nvSpPr>
        <p:spPr>
          <a:xfrm>
            <a:off x="11758937" y="5850995"/>
            <a:ext cx="910169" cy="66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26" name="Shape 2529"/>
          <p:cNvSpPr/>
          <p:nvPr userDrawn="1"/>
        </p:nvSpPr>
        <p:spPr>
          <a:xfrm>
            <a:off x="11915235" y="187077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7" name="Shape 2526"/>
          <p:cNvSpPr/>
          <p:nvPr userDrawn="1"/>
        </p:nvSpPr>
        <p:spPr>
          <a:xfrm>
            <a:off x="11833439" y="9058572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2108499" y="2106266"/>
            <a:ext cx="5400600" cy="10081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3831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76451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01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457345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924089" y="1"/>
            <a:ext cx="9462669" cy="13717587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12261627" y="2291913"/>
            <a:ext cx="3528392" cy="3054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02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261576" y="5778674"/>
            <a:ext cx="3096344" cy="295232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51"/>
          <p:cNvSpPr/>
          <p:nvPr userDrawn="1"/>
        </p:nvSpPr>
        <p:spPr>
          <a:xfrm rot="16200000">
            <a:off x="1648284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2" name="Hexagon 51"/>
          <p:cNvSpPr/>
          <p:nvPr userDrawn="1"/>
        </p:nvSpPr>
        <p:spPr>
          <a:xfrm rot="16200000">
            <a:off x="4630855" y="5232384"/>
            <a:ext cx="3258864" cy="2916324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3" name="Shape 2645"/>
          <p:cNvSpPr/>
          <p:nvPr userDrawn="1"/>
        </p:nvSpPr>
        <p:spPr>
          <a:xfrm>
            <a:off x="10946252" y="5182233"/>
            <a:ext cx="2423706" cy="176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4" name="Shape 2529"/>
          <p:cNvSpPr/>
          <p:nvPr userDrawn="1"/>
        </p:nvSpPr>
        <p:spPr>
          <a:xfrm>
            <a:off x="5791403" y="5882721"/>
            <a:ext cx="937766" cy="128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Shape 2526"/>
          <p:cNvSpPr/>
          <p:nvPr userDrawn="1"/>
        </p:nvSpPr>
        <p:spPr>
          <a:xfrm>
            <a:off x="17471904" y="6050139"/>
            <a:ext cx="1280746" cy="1280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6" name="Hexagon 51"/>
          <p:cNvSpPr/>
          <p:nvPr userDrawn="1"/>
        </p:nvSpPr>
        <p:spPr>
          <a:xfrm rot="16200000">
            <a:off x="9424922" y="3617688"/>
            <a:ext cx="5466366" cy="4891795"/>
          </a:xfrm>
          <a:prstGeom prst="hexago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53215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64888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71405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59880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4718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79689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862061" y="9379074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00600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7185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5132836" y="412249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265118" y="7954784"/>
            <a:ext cx="3246181" cy="413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Rectangle 4"/>
          <p:cNvSpPr/>
          <p:nvPr userDrawn="1"/>
        </p:nvSpPr>
        <p:spPr>
          <a:xfrm>
            <a:off x="8872727" y="7945968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80336" y="7945966"/>
            <a:ext cx="3246180" cy="422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176532" y="7945966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576792" y="7953851"/>
            <a:ext cx="3246180" cy="422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137699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137808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17165197" y="6784993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20535521" y="8671802"/>
            <a:ext cx="0" cy="8589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8780772" y="7954800"/>
            <a:ext cx="3246181" cy="413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354709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0154709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Isosceles Triangle 16"/>
          <p:cNvSpPr/>
          <p:nvPr userDrawn="1"/>
        </p:nvSpPr>
        <p:spPr>
          <a:xfrm rot="10800000">
            <a:off x="16824088" y="8226946"/>
            <a:ext cx="682218" cy="4294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Isosceles Triangle 17"/>
          <p:cNvSpPr/>
          <p:nvPr userDrawn="1"/>
        </p:nvSpPr>
        <p:spPr>
          <a:xfrm>
            <a:off x="6858773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13413755" y="7653450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20118694" y="7674425"/>
            <a:ext cx="682218" cy="4294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1" name="Hexagon 51"/>
          <p:cNvSpPr/>
          <p:nvPr userDrawn="1"/>
        </p:nvSpPr>
        <p:spPr>
          <a:xfrm rot="16200000">
            <a:off x="2865623" y="4482493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2" name="Hexagon 51"/>
          <p:cNvSpPr/>
          <p:nvPr userDrawn="1"/>
        </p:nvSpPr>
        <p:spPr>
          <a:xfrm rot="16200000">
            <a:off x="9406089" y="4482492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3" name="Hexagon 51"/>
          <p:cNvSpPr/>
          <p:nvPr userDrawn="1"/>
        </p:nvSpPr>
        <p:spPr>
          <a:xfrm rot="16200000">
            <a:off x="16030825" y="445237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4" name="Hexagon 51"/>
          <p:cNvSpPr/>
          <p:nvPr userDrawn="1"/>
        </p:nvSpPr>
        <p:spPr>
          <a:xfrm rot="16200000">
            <a:off x="6003330" y="9880559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5" name="Hexagon 51"/>
          <p:cNvSpPr/>
          <p:nvPr userDrawn="1"/>
        </p:nvSpPr>
        <p:spPr>
          <a:xfrm rot="16200000">
            <a:off x="12646449" y="9912611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6" name="Hexagon 51"/>
          <p:cNvSpPr/>
          <p:nvPr userDrawn="1"/>
        </p:nvSpPr>
        <p:spPr>
          <a:xfrm rot="16200000">
            <a:off x="19401149" y="9882490"/>
            <a:ext cx="2268744" cy="2030276"/>
          </a:xfrm>
          <a:prstGeom prst="hexagon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27" name="Shape 2526"/>
          <p:cNvSpPr/>
          <p:nvPr userDrawn="1"/>
        </p:nvSpPr>
        <p:spPr>
          <a:xfrm>
            <a:off x="3589165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8" name="Shape 2847"/>
          <p:cNvSpPr/>
          <p:nvPr userDrawn="1"/>
        </p:nvSpPr>
        <p:spPr>
          <a:xfrm>
            <a:off x="6726869" y="10484849"/>
            <a:ext cx="821659" cy="821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529"/>
          <p:cNvSpPr/>
          <p:nvPr userDrawn="1"/>
        </p:nvSpPr>
        <p:spPr>
          <a:xfrm>
            <a:off x="13482036" y="10433550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0" name="Shape 2572"/>
          <p:cNvSpPr/>
          <p:nvPr userDrawn="1"/>
        </p:nvSpPr>
        <p:spPr>
          <a:xfrm>
            <a:off x="10133576" y="5086779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1" name="Shape 2572"/>
          <p:cNvSpPr/>
          <p:nvPr userDrawn="1"/>
        </p:nvSpPr>
        <p:spPr>
          <a:xfrm>
            <a:off x="20152936" y="10516897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Shape 2529"/>
          <p:cNvSpPr/>
          <p:nvPr userDrawn="1"/>
        </p:nvSpPr>
        <p:spPr>
          <a:xfrm>
            <a:off x="16866412" y="5056657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5137896" y="513060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1757571" y="40887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1762631" y="50968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8454315" y="412115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459375" y="512926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3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51" y="991691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4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681511" y="1092502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5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8373195" y="9955138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6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8378255" y="10972305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57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069939" y="9915570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  <a:br>
              <a:rPr lang="sl-SI" dirty="0"/>
            </a:br>
            <a:r>
              <a:rPr lang="sl-SI" dirty="0"/>
              <a:t>HERE</a:t>
            </a:r>
            <a:endParaRPr lang="en-US" dirty="0"/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074999" y="10923682"/>
            <a:ext cx="4171403" cy="20071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.</a:t>
            </a:r>
          </a:p>
        </p:txBody>
      </p:sp>
      <p:sp>
        <p:nvSpPr>
          <p:cNvPr id="4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65930" y="1242170"/>
            <a:ext cx="54339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398067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0626582" y="1089124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626582" y="10315178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6582" y="11611322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35859" y="8658994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32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0635859" y="7938914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10635859" y="7362850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3" hasCustomPrompt="1"/>
          </p:nvPr>
        </p:nvSpPr>
        <p:spPr>
          <a:xfrm>
            <a:off x="10637372" y="4410522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10637372" y="4986586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637372" y="5706666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453315" cy="1371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19" hasCustomPrompt="1"/>
          </p:nvPr>
        </p:nvSpPr>
        <p:spPr>
          <a:xfrm>
            <a:off x="2036492" y="4698554"/>
            <a:ext cx="7272808" cy="1944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spc="600" baseline="0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</a:t>
            </a:r>
          </a:p>
          <a:p>
            <a:pPr lvl="0"/>
            <a:r>
              <a:rPr lang="sl-SI" dirty="0"/>
              <a:t>HERE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36491" y="7002810"/>
            <a:ext cx="4680819" cy="3240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0637372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0" spc="2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372" y="1962250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372" y="2682330"/>
            <a:ext cx="11777383" cy="10801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19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4961" cy="6692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26413" y="6692521"/>
            <a:ext cx="8126412" cy="7025067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5" name="Shape 2529"/>
          <p:cNvSpPr/>
          <p:nvPr userDrawn="1"/>
        </p:nvSpPr>
        <p:spPr>
          <a:xfrm>
            <a:off x="3664134" y="7826806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847"/>
          <p:cNvSpPr/>
          <p:nvPr userDrawn="1"/>
        </p:nvSpPr>
        <p:spPr>
          <a:xfrm>
            <a:off x="11675722" y="7794899"/>
            <a:ext cx="1124053" cy="112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572"/>
          <p:cNvSpPr/>
          <p:nvPr userDrawn="1"/>
        </p:nvSpPr>
        <p:spPr>
          <a:xfrm>
            <a:off x="19843745" y="7794898"/>
            <a:ext cx="997385" cy="997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8064045" y="1045016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8129207" y="973008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761905" y="97199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43" y="104400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604443" y="1045984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669605" y="973976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3042974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108499" y="2106266"/>
            <a:ext cx="5472608" cy="12241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23255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Hexagon 51"/>
          <p:cNvSpPr/>
          <p:nvPr userDrawn="1"/>
        </p:nvSpPr>
        <p:spPr>
          <a:xfrm rot="16200000">
            <a:off x="15482771" y="5473143"/>
            <a:ext cx="6517728" cy="5832648"/>
          </a:xfrm>
          <a:prstGeom prst="hexagon">
            <a:avLst/>
          </a:prstGeom>
          <a:solidFill>
            <a:schemeClr val="bg2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Hexagon 51"/>
          <p:cNvSpPr/>
          <p:nvPr userDrawn="1"/>
        </p:nvSpPr>
        <p:spPr>
          <a:xfrm rot="16200000">
            <a:off x="9456642" y="5472547"/>
            <a:ext cx="6517728" cy="5832648"/>
          </a:xfrm>
          <a:prstGeom prst="hexagon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Hexagon 51"/>
          <p:cNvSpPr/>
          <p:nvPr userDrawn="1"/>
        </p:nvSpPr>
        <p:spPr>
          <a:xfrm rot="16200000">
            <a:off x="3422143" y="5469361"/>
            <a:ext cx="6517728" cy="5832648"/>
          </a:xfrm>
          <a:prstGeom prst="hexagon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6152325" y="6089420"/>
            <a:ext cx="1057362" cy="1057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12212265" y="6066706"/>
            <a:ext cx="1006480" cy="1006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2" name="Shape 2529"/>
          <p:cNvSpPr/>
          <p:nvPr userDrawn="1"/>
        </p:nvSpPr>
        <p:spPr>
          <a:xfrm>
            <a:off x="18344494" y="6012224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217619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4282781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11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031727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6278247" y="8592655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6343409" y="787257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964483" y="954138"/>
            <a:ext cx="5616624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5245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395538" y="3593233"/>
            <a:ext cx="19587169" cy="85941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r>
              <a:rPr lang="en-US" dirty="0"/>
              <a:t> </a:t>
            </a:r>
            <a:r>
              <a:rPr lang="en-US" dirty="0" err="1"/>
              <a:t>landaersped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quibus</a:t>
            </a:r>
            <a:r>
              <a:rPr lang="en-US" dirty="0"/>
              <a:t>, </a:t>
            </a:r>
            <a:r>
              <a:rPr lang="en-US" dirty="0" err="1"/>
              <a:t>senditi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in non </a:t>
            </a:r>
            <a:r>
              <a:rPr lang="en-US" dirty="0" err="1"/>
              <a:t>prerum</a:t>
            </a:r>
            <a:r>
              <a:rPr lang="en-US" dirty="0"/>
              <a:t>, qui </a:t>
            </a:r>
            <a:r>
              <a:rPr lang="en-US" dirty="0" err="1"/>
              <a:t>si</a:t>
            </a:r>
            <a:r>
              <a:rPr lang="en-US" dirty="0"/>
              <a:t> net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min rem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idelestrumet</a:t>
            </a:r>
            <a:r>
              <a:rPr lang="en-US" dirty="0"/>
              <a:t> mil et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dolorro</a:t>
            </a:r>
            <a:r>
              <a:rPr lang="en-US" dirty="0"/>
              <a:t> </a:t>
            </a:r>
            <a:r>
              <a:rPr lang="en-US" dirty="0" err="1"/>
              <a:t>bercimi</a:t>
            </a:r>
            <a:r>
              <a:rPr lang="en-US" dirty="0"/>
              <a:t>, </a:t>
            </a:r>
            <a:r>
              <a:rPr lang="en-US" dirty="0" err="1"/>
              <a:t>odit</a:t>
            </a:r>
            <a:r>
              <a:rPr lang="en-US" dirty="0"/>
              <a:t> eat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dolorrorio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issitatur</a:t>
            </a:r>
            <a:r>
              <a:rPr lang="en-US" dirty="0"/>
              <a:t>, et </a:t>
            </a:r>
            <a:r>
              <a:rPr lang="en-US" dirty="0" err="1"/>
              <a:t>verum</a:t>
            </a:r>
            <a:r>
              <a:rPr lang="en-US" dirty="0"/>
              <a:t> alit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/>
              <a:t>sequati</a:t>
            </a:r>
            <a:r>
              <a:rPr lang="en-US" dirty="0"/>
              <a:t> qui </a:t>
            </a:r>
            <a:r>
              <a:rPr lang="en-US" dirty="0" err="1"/>
              <a:t>volorepuda</a:t>
            </a:r>
            <a:r>
              <a:rPr lang="en-US" dirty="0"/>
              <a:t>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aliti</a:t>
            </a:r>
            <a:r>
              <a:rPr lang="en-US" dirty="0"/>
              <a:t> </a:t>
            </a:r>
            <a:r>
              <a:rPr lang="en-US" dirty="0" err="1"/>
              <a:t>autem</a:t>
            </a:r>
            <a:r>
              <a:rPr lang="en-US" dirty="0"/>
              <a:t> que lam as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nistior</a:t>
            </a:r>
            <a:r>
              <a:rPr lang="en-US" dirty="0"/>
              <a:t> </a:t>
            </a:r>
            <a:r>
              <a:rPr lang="en-US" dirty="0" err="1"/>
              <a:t>atiur</a:t>
            </a:r>
            <a:r>
              <a:rPr lang="en-US" dirty="0"/>
              <a:t>?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2271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848304" y="3546426"/>
            <a:ext cx="8405211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2909699" y="3546426"/>
            <a:ext cx="8352928" cy="8567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en-US" dirty="0" err="1"/>
              <a:t>excerspit</a:t>
            </a:r>
            <a:r>
              <a:rPr lang="en-US" dirty="0"/>
              <a:t> od ma </a:t>
            </a:r>
            <a:r>
              <a:rPr lang="en-US" dirty="0" err="1"/>
              <a:t>idisita</a:t>
            </a:r>
            <a:r>
              <a:rPr lang="en-US" dirty="0"/>
              <a:t> </a:t>
            </a:r>
            <a:r>
              <a:rPr lang="en-US" dirty="0" err="1"/>
              <a:t>tiorpore</a:t>
            </a:r>
            <a:r>
              <a:rPr lang="en-US" dirty="0"/>
              <a:t> </a:t>
            </a:r>
            <a:r>
              <a:rPr lang="en-US" dirty="0" err="1"/>
              <a:t>precear</a:t>
            </a:r>
            <a:r>
              <a:rPr lang="en-US" dirty="0"/>
              <a:t> </a:t>
            </a:r>
            <a:r>
              <a:rPr lang="en-US" dirty="0" err="1"/>
              <a:t>umquiatet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reperov</a:t>
            </a:r>
            <a:r>
              <a:rPr lang="en-US" dirty="0"/>
              <a:t> </a:t>
            </a:r>
            <a:r>
              <a:rPr lang="en-US" dirty="0" err="1"/>
              <a:t>itatem</a:t>
            </a:r>
            <a:r>
              <a:rPr lang="en-US" dirty="0"/>
              <a:t> </a:t>
            </a:r>
            <a:r>
              <a:rPr lang="en-US" dirty="0" err="1"/>
              <a:t>doluptiatem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1959532" y="3604950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simagnihite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et </a:t>
            </a:r>
            <a:r>
              <a:rPr lang="en-US" dirty="0" err="1"/>
              <a:t>hitat</a:t>
            </a:r>
            <a:r>
              <a:rPr lang="en-US" dirty="0"/>
              <a:t> ad </a:t>
            </a:r>
            <a:r>
              <a:rPr lang="en-US" dirty="0" err="1"/>
              <a:t>quati</a:t>
            </a:r>
            <a:r>
              <a:rPr lang="en-US" dirty="0"/>
              <a:t>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nimporepres</a:t>
            </a:r>
            <a:r>
              <a:rPr lang="en-US" dirty="0"/>
              <a:t> </a:t>
            </a:r>
            <a:r>
              <a:rPr lang="en-US" dirty="0" err="1"/>
              <a:t>apicit</a:t>
            </a:r>
            <a:r>
              <a:rPr lang="en-US" dirty="0"/>
              <a:t> 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9064714" y="36275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en-US" dirty="0"/>
              <a:t> </a:t>
            </a:r>
            <a:r>
              <a:rPr lang="en-US" dirty="0" err="1"/>
              <a:t>harcimus</a:t>
            </a:r>
            <a:r>
              <a:rPr lang="en-US" dirty="0"/>
              <a:t>, et </a:t>
            </a:r>
            <a:r>
              <a:rPr lang="en-US" dirty="0" err="1"/>
              <a:t>molo</a:t>
            </a:r>
            <a:r>
              <a:rPr lang="en-US" dirty="0"/>
              <a:t> to is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saperum</a:t>
            </a:r>
            <a:r>
              <a:rPr lang="en-US" dirty="0"/>
              <a:t> quam qui </a:t>
            </a:r>
            <a:r>
              <a:rPr lang="en-US" dirty="0" err="1"/>
              <a:t>ventio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6125741" y="3617913"/>
            <a:ext cx="6329363" cy="853715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 </a:t>
            </a:r>
            <a:r>
              <a:rPr lang="en-US" dirty="0" err="1"/>
              <a:t>solutescia</a:t>
            </a:r>
            <a:r>
              <a:rPr lang="en-US" dirty="0"/>
              <a:t> con ne </a:t>
            </a:r>
            <a:r>
              <a:rPr lang="en-US" dirty="0" err="1"/>
              <a:t>veliquiat</a:t>
            </a:r>
            <a:r>
              <a:rPr lang="en-US" dirty="0"/>
              <a:t> lam rem </a:t>
            </a:r>
            <a:r>
              <a:rPr lang="en-US" dirty="0" err="1"/>
              <a:t>quatquist</a:t>
            </a:r>
            <a:r>
              <a:rPr lang="en-US" dirty="0"/>
              <a:t> fugit </a:t>
            </a:r>
            <a:r>
              <a:rPr lang="en-US" dirty="0" err="1"/>
              <a:t>ommo</a:t>
            </a:r>
            <a:r>
              <a:rPr lang="en-US" dirty="0"/>
              <a:t> dis </a:t>
            </a:r>
            <a:r>
              <a:rPr lang="en-US" dirty="0" err="1"/>
              <a:t>ea</a:t>
            </a:r>
            <a:r>
              <a:rPr lang="en-US" dirty="0"/>
              <a:t> quo </a:t>
            </a:r>
            <a:r>
              <a:rPr lang="en-US" dirty="0" err="1"/>
              <a:t>mossita</a:t>
            </a:r>
            <a:r>
              <a:rPr lang="en-US" dirty="0"/>
              <a:t> </a:t>
            </a:r>
            <a:r>
              <a:rPr lang="en-US" dirty="0" err="1"/>
              <a:t>temperibus</a:t>
            </a:r>
            <a:r>
              <a:rPr lang="en-US" dirty="0"/>
              <a:t> non coria et </a:t>
            </a:r>
            <a:r>
              <a:rPr lang="en-US" dirty="0" err="1"/>
              <a:t>eic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everum</a:t>
            </a:r>
            <a:r>
              <a:rPr lang="en-US" dirty="0"/>
              <a:t> </a:t>
            </a:r>
            <a:r>
              <a:rPr lang="en-US" dirty="0" err="1"/>
              <a:t>faceaquaes</a:t>
            </a:r>
            <a:r>
              <a:rPr lang="en-US" dirty="0"/>
              <a:t> </a:t>
            </a:r>
            <a:r>
              <a:rPr lang="en-US" dirty="0" err="1"/>
              <a:t>voluptum</a:t>
            </a:r>
            <a:r>
              <a:rPr lang="en-US" dirty="0"/>
              <a:t> </a:t>
            </a:r>
            <a:r>
              <a:rPr lang="en-US" dirty="0" err="1"/>
              <a:t>esedi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</a:t>
            </a:r>
            <a:r>
              <a:rPr lang="en-US" dirty="0" err="1"/>
              <a:t>eatem</a:t>
            </a:r>
            <a:r>
              <a:rPr lang="en-US" dirty="0"/>
              <a:t> que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samus</a:t>
            </a:r>
            <a:r>
              <a:rPr lang="en-US" dirty="0"/>
              <a:t> </a:t>
            </a:r>
            <a:r>
              <a:rPr lang="en-US" dirty="0" err="1"/>
              <a:t>molutendebis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velicii</a:t>
            </a:r>
            <a:r>
              <a:rPr lang="en-US" dirty="0"/>
              <a:t> </a:t>
            </a:r>
            <a:r>
              <a:rPr lang="en-US" dirty="0" err="1"/>
              <a:t>stibus</a:t>
            </a:r>
            <a:r>
              <a:rPr lang="en-US" dirty="0"/>
              <a:t>, </a:t>
            </a:r>
            <a:r>
              <a:rPr lang="en-US" dirty="0" err="1"/>
              <a:t>suntiate</a:t>
            </a:r>
            <a:r>
              <a:rPr lang="en-US" dirty="0"/>
              <a:t> </a:t>
            </a:r>
            <a:r>
              <a:rPr lang="en-US" dirty="0" err="1"/>
              <a:t>conetur</a:t>
            </a:r>
            <a:r>
              <a:rPr lang="en-US" dirty="0"/>
              <a:t>, </a:t>
            </a:r>
            <a:r>
              <a:rPr lang="en-US" dirty="0" err="1"/>
              <a:t>tet</a:t>
            </a:r>
            <a:r>
              <a:rPr lang="en-US" dirty="0"/>
              <a:t> que </a:t>
            </a:r>
            <a:r>
              <a:rPr lang="en-US" dirty="0" err="1"/>
              <a:t>essum</a:t>
            </a:r>
            <a:r>
              <a:rPr lang="en-US" dirty="0"/>
              <a:t> </a:t>
            </a:r>
            <a:r>
              <a:rPr lang="en-US" dirty="0" err="1"/>
              <a:t>evenimo</a:t>
            </a:r>
            <a:r>
              <a:rPr lang="en-US" dirty="0"/>
              <a:t> </a:t>
            </a:r>
            <a:r>
              <a:rPr lang="en-US" dirty="0" err="1"/>
              <a:t>sapicid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nullesci</a:t>
            </a:r>
            <a:r>
              <a:rPr lang="en-US" dirty="0"/>
              <a:t> </a:t>
            </a:r>
            <a:r>
              <a:rPr lang="en-US" dirty="0" err="1"/>
              <a:t>beruntis</a:t>
            </a:r>
            <a:r>
              <a:rPr lang="en-US" dirty="0"/>
              <a:t> </a:t>
            </a:r>
            <a:r>
              <a:rPr lang="en-US" dirty="0" err="1"/>
              <a:t>esequis</a:t>
            </a:r>
            <a:r>
              <a:rPr lang="en-US" dirty="0"/>
              <a:t> </a:t>
            </a:r>
            <a:r>
              <a:rPr lang="en-US" dirty="0" err="1"/>
              <a:t>iminis</a:t>
            </a:r>
            <a:r>
              <a:rPr lang="en-US" dirty="0"/>
              <a:t> </a:t>
            </a:r>
            <a:r>
              <a:rPr lang="en-US" dirty="0" err="1"/>
              <a:t>iusaecus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pro </a:t>
            </a:r>
            <a:r>
              <a:rPr lang="en-US" dirty="0" err="1"/>
              <a:t>comnihi</a:t>
            </a:r>
            <a:r>
              <a:rPr lang="en-US" dirty="0"/>
              <a:t> </a:t>
            </a:r>
            <a:r>
              <a:rPr lang="en-US" dirty="0" err="1"/>
              <a:t>llesti</a:t>
            </a:r>
            <a:r>
              <a:rPr lang="en-US" dirty="0"/>
              <a:t> con </a:t>
            </a:r>
            <a:r>
              <a:rPr lang="en-US" dirty="0" err="1"/>
              <a:t>plitatibus</a:t>
            </a:r>
            <a:r>
              <a:rPr lang="en-US" dirty="0"/>
              <a:t> at </a:t>
            </a:r>
            <a:r>
              <a:rPr lang="en-US" dirty="0" err="1"/>
              <a:t>quasperum</a:t>
            </a:r>
            <a:r>
              <a:rPr lang="en-US" dirty="0"/>
              <a:t> a </a:t>
            </a:r>
            <a:r>
              <a:rPr lang="en-US" dirty="0" err="1"/>
              <a:t>ium</a:t>
            </a:r>
            <a:r>
              <a:rPr lang="en-US" dirty="0"/>
              <a:t> et </a:t>
            </a:r>
            <a:r>
              <a:rPr lang="en-US" dirty="0" err="1"/>
              <a:t>enistios</a:t>
            </a:r>
            <a:r>
              <a:rPr lang="en-US" dirty="0"/>
              <a:t> des </a:t>
            </a:r>
            <a:r>
              <a:rPr lang="en-US" dirty="0" err="1"/>
              <a:t>excepel</a:t>
            </a:r>
            <a:r>
              <a:rPr lang="en-US" dirty="0"/>
              <a:t> mod que </a:t>
            </a:r>
            <a:r>
              <a:rPr lang="en-US" dirty="0" err="1"/>
              <a:t>offictaquam</a:t>
            </a:r>
            <a:r>
              <a:rPr lang="en-US" dirty="0"/>
              <a:t>,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volupti</a:t>
            </a:r>
            <a:r>
              <a:rPr lang="en-US" dirty="0"/>
              <a:t> </a:t>
            </a:r>
            <a:r>
              <a:rPr lang="en-US" dirty="0" err="1"/>
              <a:t>onestem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alignam</a:t>
            </a:r>
            <a:r>
              <a:rPr lang="en-US" dirty="0"/>
              <a:t> </a:t>
            </a:r>
            <a:r>
              <a:rPr lang="en-US" dirty="0" err="1"/>
              <a:t>audant</a:t>
            </a:r>
            <a:r>
              <a:rPr lang="sl-S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cts_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64483" y="2322290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84959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694118" y="2322290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964236" y="6138714"/>
            <a:ext cx="4968552" cy="158417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WRITE HERE</a:t>
            </a:r>
          </a:p>
          <a:p>
            <a:pPr lvl="0"/>
            <a:r>
              <a:rPr lang="sl-SI" dirty="0"/>
              <a:t>SOMETHING</a:t>
            </a:r>
            <a:br>
              <a:rPr lang="sl-SI" dirty="0"/>
            </a:br>
            <a:r>
              <a:rPr lang="sl-SI" dirty="0"/>
              <a:t>ABOUT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84712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93871" y="6138714"/>
            <a:ext cx="7512972" cy="2016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036491" y="9595098"/>
            <a:ext cx="20666296" cy="151216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 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  <a:p>
            <a:pPr lvl="0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949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5" name="Shape 2906"/>
          <p:cNvSpPr/>
          <p:nvPr userDrawn="1"/>
        </p:nvSpPr>
        <p:spPr>
          <a:xfrm>
            <a:off x="3696133" y="4322957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Shape 2906"/>
          <p:cNvSpPr/>
          <p:nvPr userDrawn="1"/>
        </p:nvSpPr>
        <p:spPr>
          <a:xfrm>
            <a:off x="3696133" y="6871855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8" name="Shape 2906"/>
          <p:cNvSpPr/>
          <p:nvPr userDrawn="1"/>
        </p:nvSpPr>
        <p:spPr>
          <a:xfrm>
            <a:off x="3696133" y="9446876"/>
            <a:ext cx="558691" cy="558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67673" y="5043036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5060827" y="4322957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67673" y="759193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5060827" y="68718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067673" y="10212564"/>
            <a:ext cx="15258850" cy="10236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.</a:t>
            </a:r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5060827" y="949248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_4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255316" y="30782"/>
            <a:ext cx="6123922" cy="891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83712" cy="894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941835"/>
            <a:ext cx="608371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83714" y="8941835"/>
            <a:ext cx="6083713" cy="4775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55315" y="8941835"/>
            <a:ext cx="6123923" cy="4775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Shape 2529"/>
          <p:cNvSpPr/>
          <p:nvPr userDrawn="1"/>
        </p:nvSpPr>
        <p:spPr>
          <a:xfrm>
            <a:off x="14816315" y="4842570"/>
            <a:ext cx="794282" cy="109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532" y="53974"/>
            <a:ext cx="6070895" cy="8887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7846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64363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2182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6727344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8853888" y="10675218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8919050" y="995513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750068" y="7362850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0D0D0D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815230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rgbClr val="0D0D0D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621667" y="1435849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2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5"/>
            <a:ext cx="24379236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2329526" y="4837834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2269183" y="5269882"/>
            <a:ext cx="7393494" cy="25250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07661" y="282634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65883" y="677241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4565886" y="2238555"/>
            <a:ext cx="4568879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800" b="1" spc="600" dirty="0">
                <a:solidFill>
                  <a:srgbClr val="92D050"/>
                </a:solidFill>
                <a:latin typeface="+mj-lt"/>
                <a:ea typeface="Montserrat" charset="0"/>
                <a:cs typeface="Montserrat" charset="0"/>
              </a:rPr>
              <a:t>YOUR TITLE HERE</a:t>
            </a:r>
          </a:p>
        </p:txBody>
      </p:sp>
      <p:sp>
        <p:nvSpPr>
          <p:cNvPr id="16" name="Freeform 15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4559037" y="223855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4565889" y="618462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4565883" y="1015943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565883" y="1074722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2657396" y="174622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1.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646277" y="5628048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650" y="9660496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3.</a:t>
            </a:r>
            <a:endParaRPr lang="en-US" dirty="0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252515" y="7866906"/>
            <a:ext cx="741682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6047821" y="10091596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6112983" y="9371516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9273964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290979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25590" y="10099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endParaRPr lang="en-US" dirty="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90" y="940996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525590" y="11813796"/>
            <a:ext cx="1999577" cy="558721"/>
            <a:chOff x="3095066" y="11233926"/>
            <a:chExt cx="1999447" cy="558656"/>
          </a:xfrm>
        </p:grpSpPr>
        <p:sp>
          <p:nvSpPr>
            <p:cNvPr id="18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19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0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9290979" y="11813796"/>
            <a:ext cx="1999577" cy="558721"/>
            <a:chOff x="3095066" y="11233926"/>
            <a:chExt cx="1999447" cy="558656"/>
          </a:xfrm>
        </p:grpSpPr>
        <p:sp>
          <p:nvSpPr>
            <p:cNvPr id="22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3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4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6056367" y="11813796"/>
            <a:ext cx="1999577" cy="558721"/>
            <a:chOff x="3095066" y="11233926"/>
            <a:chExt cx="1999447" cy="558656"/>
          </a:xfrm>
        </p:grpSpPr>
        <p:sp>
          <p:nvSpPr>
            <p:cNvPr id="26" name="Shape 2859"/>
            <p:cNvSpPr/>
            <p:nvPr/>
          </p:nvSpPr>
          <p:spPr>
            <a:xfrm>
              <a:off x="3095066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7" name="Shape 2860"/>
            <p:cNvSpPr/>
            <p:nvPr/>
          </p:nvSpPr>
          <p:spPr>
            <a:xfrm>
              <a:off x="3815462" y="11233927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  <p:sp>
          <p:nvSpPr>
            <p:cNvPr id="28" name="Shape 2865"/>
            <p:cNvSpPr/>
            <p:nvPr/>
          </p:nvSpPr>
          <p:spPr>
            <a:xfrm>
              <a:off x="4535858" y="1123392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9317114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078051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552583" y="3906466"/>
            <a:ext cx="5892620" cy="4896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039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957683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3</a:t>
            </a:r>
            <a:endParaRPr lang="en-US" dirty="0"/>
          </a:p>
        </p:txBody>
      </p:sp>
      <p:sp>
        <p:nvSpPr>
          <p:cNvPr id="25" name="Text Placeholder 86"/>
          <p:cNvSpPr>
            <a:spLocks noGrp="1"/>
          </p:cNvSpPr>
          <p:nvPr>
            <p:ph type="body" sz="quarter" idx="22" hasCustomPrompt="1"/>
          </p:nvPr>
        </p:nvSpPr>
        <p:spPr>
          <a:xfrm>
            <a:off x="1964483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1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63507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27" name="Text Placeholder 86"/>
          <p:cNvSpPr>
            <a:spLocks noGrp="1"/>
          </p:cNvSpPr>
          <p:nvPr>
            <p:ph type="body" sz="quarter" idx="24" hasCustomPrompt="1"/>
          </p:nvPr>
        </p:nvSpPr>
        <p:spPr>
          <a:xfrm>
            <a:off x="3863507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8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1964483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863507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0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3863507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836691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3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3836691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4" name="Text Placeholder 86"/>
          <p:cNvSpPr>
            <a:spLocks noGrp="1"/>
          </p:cNvSpPr>
          <p:nvPr>
            <p:ph type="body" sz="quarter" idx="31" hasCustomPrompt="1"/>
          </p:nvPr>
        </p:nvSpPr>
        <p:spPr>
          <a:xfrm>
            <a:off x="13708587" y="3777086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4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607611" y="4836748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15607611" y="407379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3708587" y="628273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5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607611" y="7501044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5607611" y="6727277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7" hasCustomPrompt="1"/>
          </p:nvPr>
        </p:nvSpPr>
        <p:spPr>
          <a:xfrm>
            <a:off x="13701787" y="8858740"/>
            <a:ext cx="1302944" cy="21045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 b="0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6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580795" y="10093332"/>
            <a:ext cx="6492825" cy="1085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sl-SI" dirty="0"/>
              <a:t>.</a:t>
            </a:r>
            <a:endParaRPr lang="en-US" dirty="0"/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5580795" y="9355222"/>
            <a:ext cx="7272808" cy="5040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24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_3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697" y="-4311"/>
            <a:ext cx="12189618" cy="13717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14523217" y="124217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5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14493875" y="1674218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979577" y="4194498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15761396" y="3245395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5080208" y="7591873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4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5862027" y="6642770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080208" y="11038906"/>
            <a:ext cx="6360088" cy="2161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5862027" y="10089803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_pictur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04433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36982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41539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506035" y="3402410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3152614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3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3116610" y="6010206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163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8013155" y="6010206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89720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19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3053716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7554216" y="6730286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21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7518212" y="6010206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4088718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9021267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14025824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8490320" y="8170446"/>
            <a:ext cx="2272826" cy="2272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136899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5" name="Text Placeholder 86"/>
          <p:cNvSpPr>
            <a:spLocks noGrp="1"/>
          </p:cNvSpPr>
          <p:nvPr>
            <p:ph type="body" sz="quarter" idx="40" hasCustomPrompt="1"/>
          </p:nvPr>
        </p:nvSpPr>
        <p:spPr>
          <a:xfrm>
            <a:off x="3100895" y="10778242"/>
            <a:ext cx="4248473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69448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7" name="Text Placeholder 86"/>
          <p:cNvSpPr>
            <a:spLocks noGrp="1"/>
          </p:cNvSpPr>
          <p:nvPr>
            <p:ph type="body" sz="quarter" idx="42" hasCustomPrompt="1"/>
          </p:nvPr>
        </p:nvSpPr>
        <p:spPr>
          <a:xfrm>
            <a:off x="7997440" y="10778242"/>
            <a:ext cx="4320480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074005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39" name="Text Placeholder 86"/>
          <p:cNvSpPr>
            <a:spLocks noGrp="1"/>
          </p:cNvSpPr>
          <p:nvPr>
            <p:ph type="body" sz="quarter" idx="44" hasCustomPrompt="1"/>
          </p:nvPr>
        </p:nvSpPr>
        <p:spPr>
          <a:xfrm>
            <a:off x="13038001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17538501" y="11498322"/>
            <a:ext cx="4176464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.</a:t>
            </a:r>
          </a:p>
        </p:txBody>
      </p:sp>
      <p:sp>
        <p:nvSpPr>
          <p:cNvPr id="41" name="Text Placeholder 86"/>
          <p:cNvSpPr>
            <a:spLocks noGrp="1"/>
          </p:cNvSpPr>
          <p:nvPr>
            <p:ph type="body" sz="quarter" idx="46" hasCustomPrompt="1"/>
          </p:nvPr>
        </p:nvSpPr>
        <p:spPr>
          <a:xfrm>
            <a:off x="17502497" y="10778242"/>
            <a:ext cx="4248472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BOB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con_fact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4" name="Hexagon 3"/>
          <p:cNvSpPr/>
          <p:nvPr userDrawn="1"/>
        </p:nvSpPr>
        <p:spPr>
          <a:xfrm rot="16200000">
            <a:off x="2541976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5" name="Hexagon 4"/>
          <p:cNvSpPr/>
          <p:nvPr userDrawn="1"/>
        </p:nvSpPr>
        <p:spPr>
          <a:xfrm rot="16200000">
            <a:off x="6465832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6" name="Hexagon 5"/>
          <p:cNvSpPr/>
          <p:nvPr userDrawn="1"/>
        </p:nvSpPr>
        <p:spPr>
          <a:xfrm rot="16200000">
            <a:off x="10389687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7" name="Hexagon 6"/>
          <p:cNvSpPr/>
          <p:nvPr userDrawn="1"/>
        </p:nvSpPr>
        <p:spPr>
          <a:xfrm rot="16200000">
            <a:off x="14313543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8" name="Hexagon 7"/>
          <p:cNvSpPr/>
          <p:nvPr userDrawn="1"/>
        </p:nvSpPr>
        <p:spPr>
          <a:xfrm rot="16200000">
            <a:off x="18237399" y="5044964"/>
            <a:ext cx="3658023" cy="3273527"/>
          </a:xfrm>
          <a:prstGeom prst="hexag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E0E0E"/>
              </a:solidFill>
              <a:latin typeface="Montserrat Light" charset="0"/>
            </a:endParaRPr>
          </a:p>
        </p:txBody>
      </p:sp>
      <p:sp>
        <p:nvSpPr>
          <p:cNvPr id="9" name="Shape 2526"/>
          <p:cNvSpPr/>
          <p:nvPr userDrawn="1"/>
        </p:nvSpPr>
        <p:spPr>
          <a:xfrm>
            <a:off x="3960158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1" name="Shape 2572"/>
          <p:cNvSpPr/>
          <p:nvPr userDrawn="1"/>
        </p:nvSpPr>
        <p:spPr>
          <a:xfrm>
            <a:off x="791705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3" name="Shape 2529"/>
          <p:cNvSpPr/>
          <p:nvPr userDrawn="1"/>
        </p:nvSpPr>
        <p:spPr>
          <a:xfrm>
            <a:off x="15843769" y="6270876"/>
            <a:ext cx="597571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hape 2526"/>
          <p:cNvSpPr/>
          <p:nvPr userDrawn="1"/>
        </p:nvSpPr>
        <p:spPr>
          <a:xfrm>
            <a:off x="19655581" y="6270876"/>
            <a:ext cx="821659" cy="82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5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2540000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2858819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650098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681980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89419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8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10708238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11567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0" name="Text Placeholder 86"/>
          <p:cNvSpPr>
            <a:spLocks noGrp="1"/>
          </p:cNvSpPr>
          <p:nvPr>
            <p:ph type="body" sz="quarter" idx="34" hasCustomPrompt="1"/>
          </p:nvPr>
        </p:nvSpPr>
        <p:spPr>
          <a:xfrm>
            <a:off x="14630386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8235423" y="10171162"/>
            <a:ext cx="3719232" cy="201622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algn="ctr">
              <a:lnSpc>
                <a:spcPct val="150000"/>
              </a:lnSpc>
            </a:pPr>
            <a:r>
              <a:rPr lang="sl-SI" sz="2000" dirty="0">
                <a:solidFill>
                  <a:schemeClr val="accent5"/>
                </a:solidFill>
                <a:ea typeface="Montserrat Light" charset="0"/>
                <a:cs typeface="Montserrat Light" charset="0"/>
              </a:rPr>
              <a:t>Tem eaquunto eos eos eos es doloris dolorei cipsume nihitias aut a dolore explat et ulparciis eum ani officae solore quatio.</a:t>
            </a:r>
            <a:endParaRPr lang="en-US" sz="2000" dirty="0">
              <a:solidFill>
                <a:schemeClr val="accent5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2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8554242" y="9091042"/>
            <a:ext cx="3024336" cy="5760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08499" y="2106266"/>
            <a:ext cx="5808552" cy="10801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ICONS &gt; OPEN View &gt; Master Slide View</a:t>
            </a:r>
            <a:r>
              <a:rPr lang="sl-SI" dirty="0"/>
              <a:t> </a:t>
            </a:r>
            <a:r>
              <a:rPr lang="en-US" dirty="0"/>
              <a:t>&gt;</a:t>
            </a:r>
            <a:r>
              <a:rPr lang="sl-SI" dirty="0"/>
              <a:t> </a:t>
            </a:r>
            <a:r>
              <a:rPr lang="en-US" dirty="0"/>
              <a:t>Select from the icon list master slide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58" y="6271254"/>
            <a:ext cx="821320" cy="8213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920" y="6270876"/>
            <a:ext cx="821320" cy="821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039" y="6753038"/>
            <a:ext cx="482838" cy="4828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79" y="6270876"/>
            <a:ext cx="821320" cy="821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27" y="6288084"/>
            <a:ext cx="821371" cy="7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943D-4580-4B1F-9058-29E4C452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6438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0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6284964" y="5050150"/>
            <a:ext cx="12169351" cy="36808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5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Great things in business are never done by one person. They‘re done by a team of people.</a:t>
            </a:r>
          </a:p>
        </p:txBody>
      </p:sp>
      <p:sp>
        <p:nvSpPr>
          <p:cNvPr id="7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1001487" y="694270"/>
            <a:ext cx="2736304" cy="36944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0000" b="1" spc="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“</a:t>
            </a:r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6057467" y="9379074"/>
            <a:ext cx="12169351" cy="792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- STEVE JOBS</a:t>
            </a:r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756571" y="1098154"/>
            <a:ext cx="4926774" cy="19442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</a:t>
            </a:r>
            <a:r>
              <a:rPr lang="sl-SI" dirty="0"/>
              <a:t>ADD BACKGROUNDPICTURE</a:t>
            </a:r>
            <a:r>
              <a:rPr lang="en-US" dirty="0"/>
              <a:t> &gt; </a:t>
            </a:r>
            <a:r>
              <a:rPr lang="sl-SI" dirty="0"/>
              <a:t>Right mouse klick </a:t>
            </a:r>
            <a:r>
              <a:rPr lang="en-US" dirty="0"/>
              <a:t>&gt;</a:t>
            </a:r>
            <a:r>
              <a:rPr lang="sl-SI" dirty="0"/>
              <a:t> Format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cts_in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248753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31281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2376884" y="6754332"/>
            <a:ext cx="4689536" cy="46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440949" y="6754332"/>
            <a:ext cx="4689536" cy="4689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5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26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6129792" cy="2105730"/>
          </a:xfrm>
          <a:prstGeom prst="rect">
            <a:avLst/>
          </a:prstGeom>
        </p:spPr>
        <p:txBody>
          <a:bodyPr/>
          <a:lstStyle>
            <a:lvl1pPr marL="0" marR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marL="0" marR="0" lvl="0" indent="0" algn="ctr" defTabSz="1828251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sl-SI" dirty="0"/>
              <a:t>.</a:t>
            </a:r>
            <a:r>
              <a:rPr lang="en-US" dirty="0"/>
              <a:t> </a:t>
            </a:r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endParaRPr lang="en-US" dirty="0" err="1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3527835" y="7362850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757317" y="9799164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248753" y="9079084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8591900" y="734412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21382" y="978044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7312818" y="906036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3655966" y="7346698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885448" y="9783012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2376884" y="9062932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09119" y="7357817"/>
            <a:ext cx="2131372" cy="1368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8000" b="0" baseline="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sl-SI" dirty="0"/>
              <a:t>123</a:t>
            </a:r>
            <a:endParaRPr lang="en-US" dirty="0" err="1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7938601" y="9794131"/>
            <a:ext cx="3672409" cy="16449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</a:p>
        </p:txBody>
      </p:sp>
      <p:sp>
        <p:nvSpPr>
          <p:cNvPr id="29" name="Text Placeholder 86"/>
          <p:cNvSpPr>
            <a:spLocks noGrp="1"/>
          </p:cNvSpPr>
          <p:nvPr>
            <p:ph type="body" sz="quarter" idx="39" hasCustomPrompt="1"/>
          </p:nvPr>
        </p:nvSpPr>
        <p:spPr>
          <a:xfrm>
            <a:off x="17430037" y="9074051"/>
            <a:ext cx="4689537" cy="5160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1600303" y="4770562"/>
          <a:ext cx="21178631" cy="75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PROJECT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JAN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FEB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APR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MAY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JUN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JUL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AUG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SEPT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OCT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NOV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pc="300" baseline="0" dirty="0">
                          <a:solidFill>
                            <a:schemeClr val="bg1"/>
                          </a:solidFill>
                          <a:latin typeface="+mj-lt"/>
                          <a:ea typeface="Montserrat Light" charset="0"/>
                          <a:cs typeface="Montserrat Light" charset="0"/>
                        </a:rPr>
                        <a:t>DEC</a:t>
                      </a: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300" dirty="0">
                          <a:solidFill>
                            <a:schemeClr val="tx2"/>
                          </a:solidFill>
                          <a:latin typeface="+mj-lt"/>
                        </a:rPr>
                        <a:t>PROJECT</a:t>
                      </a:r>
                      <a:r>
                        <a:rPr lang="en-US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 </a:t>
                      </a:r>
                      <a:r>
                        <a:rPr lang="sl-SI" sz="2000" b="1" i="0" spc="300" baseline="0" dirty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  <a:endParaRPr lang="en-US" sz="2000" b="1" i="0" spc="3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1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spc="3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l-SI" sz="2000" b="1" i="0" kern="1200" spc="3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en-US" sz="2000" b="1" i="0" kern="1200" spc="3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46" marR="91446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 userDrawn="1"/>
        </p:nvGrpSpPr>
        <p:grpSpPr>
          <a:xfrm>
            <a:off x="6267308" y="6787389"/>
            <a:ext cx="7148253" cy="317847"/>
            <a:chOff x="6664932" y="6088327"/>
            <a:chExt cx="7147787" cy="317810"/>
          </a:xfrm>
          <a:solidFill>
            <a:schemeClr val="accent2"/>
          </a:solidFill>
        </p:grpSpPr>
        <p:sp>
          <p:nvSpPr>
            <p:cNvPr id="12" name="Oval 1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grpFill/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12199781" y="8313421"/>
            <a:ext cx="4746018" cy="317847"/>
            <a:chOff x="9067010" y="6088327"/>
            <a:chExt cx="4745709" cy="317810"/>
          </a:xfrm>
        </p:grpSpPr>
        <p:sp>
          <p:nvSpPr>
            <p:cNvPr id="16" name="Oval 15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15199715" y="9839451"/>
            <a:ext cx="7148253" cy="317847"/>
            <a:chOff x="6664932" y="6088327"/>
            <a:chExt cx="7147787" cy="317810"/>
          </a:xfrm>
        </p:grpSpPr>
        <p:sp>
          <p:nvSpPr>
            <p:cNvPr id="19" name="Oval 18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6664932" y="6247232"/>
              <a:ext cx="6829977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7872525" y="11365483"/>
            <a:ext cx="4746018" cy="317847"/>
            <a:chOff x="9067010" y="6088327"/>
            <a:chExt cx="4745709" cy="317810"/>
          </a:xfrm>
        </p:grpSpPr>
        <p:sp>
          <p:nvSpPr>
            <p:cNvPr id="22" name="Oval 21"/>
            <p:cNvSpPr/>
            <p:nvPr/>
          </p:nvSpPr>
          <p:spPr>
            <a:xfrm>
              <a:off x="13494909" y="6088327"/>
              <a:ext cx="317810" cy="3178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Montserrat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9067010" y="6247232"/>
              <a:ext cx="442790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964483" y="954138"/>
            <a:ext cx="4302825" cy="11521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FF0000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TO EDIT </a:t>
            </a:r>
            <a:r>
              <a:rPr lang="sl-SI" dirty="0"/>
              <a:t>TABLE</a:t>
            </a:r>
            <a:r>
              <a:rPr lang="en-US" dirty="0"/>
              <a:t> &gt; OPEN View &gt; Master Slide View</a:t>
            </a:r>
          </a:p>
        </p:txBody>
      </p:sp>
    </p:spTree>
    <p:extLst>
      <p:ext uri="{BB962C8B-B14F-4D97-AF65-F5344CB8AC3E}">
        <p14:creationId xmlns:p14="http://schemas.microsoft.com/office/powerpoint/2010/main" val="23904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6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7" name="Rectangle 6"/>
          <p:cNvSpPr/>
          <p:nvPr userDrawn="1"/>
        </p:nvSpPr>
        <p:spPr>
          <a:xfrm>
            <a:off x="1408924" y="4730271"/>
            <a:ext cx="7024712" cy="70250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723943" y="4730271"/>
            <a:ext cx="7024712" cy="70250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38963" y="4730271"/>
            <a:ext cx="7024712" cy="7025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353660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1" name="Text Placeholder 86"/>
          <p:cNvSpPr>
            <a:spLocks noGrp="1"/>
          </p:cNvSpPr>
          <p:nvPr>
            <p:ph type="body" sz="quarter" idx="29" hasCustomPrompt="1"/>
          </p:nvPr>
        </p:nvSpPr>
        <p:spPr>
          <a:xfrm>
            <a:off x="2450631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2" name="Text Placeholder 86"/>
          <p:cNvSpPr>
            <a:spLocks noGrp="1"/>
          </p:cNvSpPr>
          <p:nvPr>
            <p:ph type="body" sz="quarter" idx="30" hasCustomPrompt="1"/>
          </p:nvPr>
        </p:nvSpPr>
        <p:spPr>
          <a:xfrm>
            <a:off x="2523055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66867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17" name="Text Placeholder 86"/>
          <p:cNvSpPr>
            <a:spLocks noGrp="1"/>
          </p:cNvSpPr>
          <p:nvPr>
            <p:ph type="body" sz="quarter" idx="32" hasCustomPrompt="1"/>
          </p:nvPr>
        </p:nvSpPr>
        <p:spPr>
          <a:xfrm>
            <a:off x="976565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18" name="Text Placeholder 86"/>
          <p:cNvSpPr>
            <a:spLocks noGrp="1"/>
          </p:cNvSpPr>
          <p:nvPr>
            <p:ph type="body" sz="quarter" idx="33" hasCustomPrompt="1"/>
          </p:nvPr>
        </p:nvSpPr>
        <p:spPr>
          <a:xfrm>
            <a:off x="983807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accent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16983699" y="7434858"/>
            <a:ext cx="5135240" cy="3456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Tem </a:t>
            </a:r>
            <a:r>
              <a:rPr lang="en-US" dirty="0" err="1"/>
              <a:t>eaquunto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doloris</a:t>
            </a:r>
            <a:r>
              <a:rPr lang="en-US" dirty="0"/>
              <a:t> </a:t>
            </a:r>
            <a:r>
              <a:rPr lang="en-US" dirty="0" err="1"/>
              <a:t>dolorei</a:t>
            </a:r>
            <a:r>
              <a:rPr lang="en-US" dirty="0"/>
              <a:t> </a:t>
            </a:r>
            <a:r>
              <a:rPr lang="en-US" dirty="0" err="1"/>
              <a:t>cipsume</a:t>
            </a:r>
            <a:r>
              <a:rPr lang="en-US" dirty="0"/>
              <a:t> </a:t>
            </a:r>
            <a:r>
              <a:rPr lang="en-US" dirty="0" err="1"/>
              <a:t>nihitias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explat</a:t>
            </a:r>
            <a:r>
              <a:rPr lang="en-US" dirty="0"/>
              <a:t> et </a:t>
            </a:r>
            <a:r>
              <a:rPr lang="en-US" dirty="0" err="1"/>
              <a:t>ulparciis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ani</a:t>
            </a:r>
            <a:r>
              <a:rPr lang="en-US" dirty="0"/>
              <a:t> </a:t>
            </a:r>
            <a:r>
              <a:rPr lang="en-US" dirty="0" err="1"/>
              <a:t>officae</a:t>
            </a:r>
            <a:r>
              <a:rPr lang="en-US" dirty="0"/>
              <a:t> </a:t>
            </a:r>
            <a:r>
              <a:rPr lang="en-US" dirty="0" err="1"/>
              <a:t>solore</a:t>
            </a:r>
            <a:r>
              <a:rPr lang="en-US" dirty="0"/>
              <a:t> </a:t>
            </a:r>
            <a:r>
              <a:rPr lang="en-US" dirty="0" err="1"/>
              <a:t>quatio</a:t>
            </a:r>
            <a:r>
              <a:rPr lang="en-US" dirty="0"/>
              <a:t> </a:t>
            </a:r>
            <a:r>
              <a:rPr lang="en-US" dirty="0" err="1"/>
              <a:t>mos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et </a:t>
            </a:r>
            <a:r>
              <a:rPr lang="en-US" dirty="0" err="1"/>
              <a:t>accusci</a:t>
            </a:r>
            <a:r>
              <a:rPr lang="en-US" dirty="0"/>
              <a:t> </a:t>
            </a:r>
            <a:r>
              <a:rPr lang="en-US" dirty="0" err="1"/>
              <a:t>issitiusam</a:t>
            </a:r>
            <a:r>
              <a:rPr lang="en-US" dirty="0"/>
              <a:t> </a:t>
            </a:r>
            <a:r>
              <a:rPr lang="en-US" dirty="0" err="1"/>
              <a:t>quidunt</a:t>
            </a:r>
            <a:r>
              <a:rPr lang="en-US" dirty="0"/>
              <a:t>, eat </a:t>
            </a:r>
            <a:r>
              <a:rPr lang="en-US" dirty="0" err="1"/>
              <a:t>volore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dolum</a:t>
            </a:r>
            <a:r>
              <a:rPr lang="en-US" dirty="0"/>
              <a:t> la </a:t>
            </a:r>
            <a:r>
              <a:rPr lang="en-US" dirty="0" err="1"/>
              <a:t>volo</a:t>
            </a:r>
            <a:r>
              <a:rPr lang="en-US" dirty="0"/>
              <a:t> ex </a:t>
            </a:r>
            <a:r>
              <a:rPr lang="en-US" dirty="0" err="1"/>
              <a:t>eatiaeped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inulpar</a:t>
            </a:r>
            <a:r>
              <a:rPr lang="en-US" dirty="0"/>
              <a:t> </a:t>
            </a:r>
            <a:r>
              <a:rPr lang="en-US" dirty="0" err="1"/>
              <a:t>chilia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tempos qui.</a:t>
            </a:r>
          </a:p>
          <a:p>
            <a:pPr lvl="0"/>
            <a:endParaRPr lang="en-US" dirty="0" err="1"/>
          </a:p>
        </p:txBody>
      </p:sp>
      <p:sp>
        <p:nvSpPr>
          <p:cNvPr id="23" name="Text Placeholder 86"/>
          <p:cNvSpPr>
            <a:spLocks noGrp="1"/>
          </p:cNvSpPr>
          <p:nvPr>
            <p:ph type="body" sz="quarter" idx="35" hasCustomPrompt="1"/>
          </p:nvPr>
        </p:nvSpPr>
        <p:spPr>
          <a:xfrm>
            <a:off x="17080670" y="6282730"/>
            <a:ext cx="4941298" cy="8640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TITLE</a:t>
            </a:r>
            <a:endParaRPr lang="en-US" dirty="0"/>
          </a:p>
        </p:txBody>
      </p:sp>
      <p:sp>
        <p:nvSpPr>
          <p:cNvPr id="26" name="Text Placeholder 86"/>
          <p:cNvSpPr>
            <a:spLocks noGrp="1"/>
          </p:cNvSpPr>
          <p:nvPr>
            <p:ph type="body" sz="quarter" idx="36" hasCustomPrompt="1"/>
          </p:nvPr>
        </p:nvSpPr>
        <p:spPr>
          <a:xfrm>
            <a:off x="17153094" y="5634658"/>
            <a:ext cx="4796451" cy="51311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 spc="600" baseline="0">
                <a:solidFill>
                  <a:schemeClr val="bg1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309" y="539913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671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309" y="8748208"/>
            <a:ext cx="5387897" cy="2669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671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5334" y="539913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5334" y="8748203"/>
            <a:ext cx="5387897" cy="2669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86"/>
          <p:cNvSpPr>
            <a:spLocks noGrp="1"/>
          </p:cNvSpPr>
          <p:nvPr>
            <p:ph type="body" sz="quarter" idx="20" hasCustomPrompt="1"/>
          </p:nvPr>
        </p:nvSpPr>
        <p:spPr>
          <a:xfrm>
            <a:off x="8589219" y="1386186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  <p:sp>
        <p:nvSpPr>
          <p:cNvPr id="9" name="Text Placeholder 86"/>
          <p:cNvSpPr>
            <a:spLocks noGrp="1"/>
          </p:cNvSpPr>
          <p:nvPr>
            <p:ph type="body" sz="quarter" idx="21" hasCustomPrompt="1"/>
          </p:nvPr>
        </p:nvSpPr>
        <p:spPr>
          <a:xfrm>
            <a:off x="8530535" y="1818234"/>
            <a:ext cx="7331492" cy="9347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YOUR TITLE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4268739" y="3096880"/>
            <a:ext cx="15841760" cy="12416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140270" y="8400776"/>
            <a:ext cx="20148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721265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5690930" y="5066860"/>
            <a:ext cx="0" cy="669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418171" y="9365260"/>
            <a:ext cx="6268302" cy="2966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err="1"/>
              <a:t>Diatecti</a:t>
            </a:r>
            <a:r>
              <a:rPr lang="en-US" dirty="0"/>
              <a:t> </a:t>
            </a:r>
            <a:r>
              <a:rPr lang="en-US" dirty="0" err="1"/>
              <a:t>busapit</a:t>
            </a:r>
            <a:r>
              <a:rPr lang="en-US" dirty="0"/>
              <a:t> </a:t>
            </a:r>
            <a:r>
              <a:rPr lang="en-US" dirty="0" err="1"/>
              <a:t>dolupit</a:t>
            </a:r>
            <a:r>
              <a:rPr lang="en-US" dirty="0"/>
              <a:t> </a:t>
            </a:r>
            <a:r>
              <a:rPr lang="en-US" dirty="0" err="1"/>
              <a:t>aturitium</a:t>
            </a:r>
            <a:r>
              <a:rPr lang="en-US" dirty="0"/>
              <a:t>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sinihil</a:t>
            </a:r>
            <a:r>
              <a:rPr lang="en-US" dirty="0"/>
              <a:t> </a:t>
            </a:r>
            <a:r>
              <a:rPr lang="en-US" dirty="0" err="1"/>
              <a:t>lantur</a:t>
            </a:r>
            <a:r>
              <a:rPr lang="en-US" dirty="0"/>
              <a:t> </a:t>
            </a:r>
            <a:r>
              <a:rPr lang="en-US" dirty="0" err="1"/>
              <a:t>anis</a:t>
            </a:r>
            <a:r>
              <a:rPr lang="en-US" dirty="0"/>
              <a:t> </a:t>
            </a:r>
            <a:r>
              <a:rPr lang="en-US" dirty="0" err="1"/>
              <a:t>eost</a:t>
            </a:r>
            <a:r>
              <a:rPr lang="en-US" dirty="0"/>
              <a:t>, </a:t>
            </a:r>
            <a:r>
              <a:rPr lang="en-US" dirty="0" err="1"/>
              <a:t>volorion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simil</a:t>
            </a:r>
            <a:r>
              <a:rPr lang="en-US" dirty="0"/>
              <a:t> mil </a:t>
            </a:r>
            <a:r>
              <a:rPr lang="en-US" dirty="0" err="1"/>
              <a:t>imeture</a:t>
            </a:r>
            <a:r>
              <a:rPr lang="en-US" dirty="0"/>
              <a:t> </a:t>
            </a:r>
            <a:r>
              <a:rPr lang="en-US" dirty="0" err="1"/>
              <a:t>henihil</a:t>
            </a:r>
            <a:r>
              <a:rPr lang="en-US" dirty="0"/>
              <a:t> </a:t>
            </a:r>
            <a:r>
              <a:rPr lang="en-US" dirty="0" err="1"/>
              <a:t>itiscimus</a:t>
            </a:r>
            <a:r>
              <a:rPr lang="en-US" dirty="0"/>
              <a:t>.</a:t>
            </a:r>
            <a:r>
              <a:rPr lang="sl-SI" dirty="0"/>
              <a:t> </a:t>
            </a:r>
            <a:r>
              <a:rPr lang="en-US" dirty="0" err="1"/>
              <a:t>Onsequo</a:t>
            </a:r>
            <a:r>
              <a:rPr lang="en-US" dirty="0"/>
              <a:t> de </a:t>
            </a:r>
            <a:r>
              <a:rPr lang="en-US" dirty="0" err="1"/>
              <a:t>liquod</a:t>
            </a:r>
            <a:r>
              <a:rPr lang="en-US" dirty="0"/>
              <a:t> </a:t>
            </a:r>
            <a:r>
              <a:rPr lang="en-US" dirty="0" err="1"/>
              <a:t>moluptat</a:t>
            </a:r>
            <a:r>
              <a:rPr lang="en-US" dirty="0"/>
              <a:t>. </a:t>
            </a:r>
            <a:r>
              <a:rPr lang="en-US" dirty="0" err="1"/>
              <a:t>Imin</a:t>
            </a:r>
            <a:r>
              <a:rPr lang="en-US" dirty="0"/>
              <a:t> provide </a:t>
            </a:r>
            <a:r>
              <a:rPr lang="en-US" dirty="0" err="1"/>
              <a:t>lluptat</a:t>
            </a:r>
            <a:r>
              <a:rPr lang="en-US" dirty="0"/>
              <a:t> </a:t>
            </a:r>
            <a:r>
              <a:rPr lang="en-US" dirty="0" err="1"/>
              <a:t>istibus</a:t>
            </a:r>
            <a:r>
              <a:rPr lang="en-US" dirty="0"/>
              <a:t> </a:t>
            </a:r>
            <a:r>
              <a:rPr lang="en-US" dirty="0" err="1"/>
              <a:t>eumenda</a:t>
            </a:r>
            <a:r>
              <a:rPr lang="en-US" dirty="0"/>
              <a:t> </a:t>
            </a:r>
            <a:r>
              <a:rPr lang="en-US" dirty="0" err="1"/>
              <a:t>ndemporuntur</a:t>
            </a:r>
            <a:r>
              <a:rPr lang="en-US" dirty="0"/>
              <a:t> </a:t>
            </a:r>
            <a:r>
              <a:rPr lang="en-US" dirty="0" err="1"/>
              <a:t>molorion</a:t>
            </a:r>
            <a:r>
              <a:rPr lang="en-US" dirty="0"/>
              <a:t> </a:t>
            </a:r>
            <a:r>
              <a:rPr lang="en-US" dirty="0" err="1"/>
              <a:t>cus</a:t>
            </a:r>
            <a:r>
              <a:rPr lang="en-US" dirty="0"/>
              <a:t> quae </a:t>
            </a:r>
            <a:r>
              <a:rPr lang="en-US" dirty="0" err="1"/>
              <a:t>corepratiis</a:t>
            </a:r>
            <a:r>
              <a:rPr lang="en-US" dirty="0"/>
              <a:t> </a:t>
            </a:r>
          </a:p>
          <a:p>
            <a:pPr lvl="0"/>
            <a:endParaRPr lang="en-US" dirty="0" err="1"/>
          </a:p>
        </p:txBody>
      </p:sp>
      <p:sp>
        <p:nvSpPr>
          <p:cNvPr id="20" name="Text Placeholder 86"/>
          <p:cNvSpPr>
            <a:spLocks noGrp="1"/>
          </p:cNvSpPr>
          <p:nvPr>
            <p:ph type="body" sz="quarter" idx="28" hasCustomPrompt="1"/>
          </p:nvPr>
        </p:nvSpPr>
        <p:spPr>
          <a:xfrm>
            <a:off x="14411541" y="3252848"/>
            <a:ext cx="8219237" cy="64142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TEM EAQUUNTO EOS EOS TEM EAQUUNTO EOS EOS.</a:t>
            </a:r>
          </a:p>
        </p:txBody>
      </p:sp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909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9243" y="2226235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9577" y="2227369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909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9243" y="5600293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9577" y="5601430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909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9243" y="9018307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9577" y="9019441"/>
            <a:ext cx="2505505" cy="249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4418172" y="2820800"/>
            <a:ext cx="498790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sl-SI" sz="1600" spc="600" dirty="0">
                <a:solidFill>
                  <a:srgbClr val="222E8E"/>
                </a:solidFill>
                <a:latin typeface="+mj-lt"/>
                <a:ea typeface="Montserrat" charset="0"/>
                <a:cs typeface="Montserrat" charset="0"/>
              </a:rPr>
              <a:t>COMTRADE DIGITAL SERVICE</a:t>
            </a:r>
            <a:endParaRPr lang="en-US" sz="1600" spc="600" dirty="0">
              <a:solidFill>
                <a:srgbClr val="222E8E"/>
              </a:solidFill>
              <a:latin typeface="+mj-lt"/>
              <a:ea typeface="Montserrat" charset="0"/>
              <a:cs typeface="Montserrat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276801" y="1752803"/>
            <a:ext cx="3474946" cy="10349158"/>
            <a:chOff x="5276457" y="1752600"/>
            <a:chExt cx="3474720" cy="10652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27645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51177" y="1752600"/>
              <a:ext cx="0" cy="10652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1673334" y="5169521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673334" y="8521918"/>
            <a:ext cx="1051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6"/>
          <p:cNvSpPr>
            <a:spLocks noGrp="1"/>
          </p:cNvSpPr>
          <p:nvPr>
            <p:ph type="body" sz="quarter" idx="27" hasCustomPrompt="1"/>
          </p:nvPr>
        </p:nvSpPr>
        <p:spPr>
          <a:xfrm>
            <a:off x="14421867" y="2820800"/>
            <a:ext cx="7272808" cy="36004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600" baseline="0">
                <a:solidFill>
                  <a:schemeClr val="tx2"/>
                </a:solidFill>
                <a:latin typeface="+mn-lt"/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l-SI" dirty="0"/>
              <a:t>COMTRADE DIGITAL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theme" Target="../theme/theme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947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807" r:id="rId3"/>
    <p:sldLayoutId id="2147483752" r:id="rId4"/>
    <p:sldLayoutId id="2147483808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814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7" r:id="rId36"/>
    <p:sldLayoutId id="2147483812" r:id="rId37"/>
    <p:sldLayoutId id="2147483786" r:id="rId38"/>
    <p:sldLayoutId id="2147483813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  <p:sldLayoutId id="2147483800" r:id="rId52"/>
    <p:sldLayoutId id="2147483801" r:id="rId53"/>
    <p:sldLayoutId id="2147483802" r:id="rId54"/>
    <p:sldLayoutId id="2147483803" r:id="rId55"/>
    <p:sldLayoutId id="2147483804" r:id="rId56"/>
    <p:sldLayoutId id="2147483805" r:id="rId57"/>
    <p:sldLayoutId id="2147483806" r:id="rId58"/>
    <p:sldLayoutId id="2147483809" r:id="rId59"/>
    <p:sldLayoutId id="2147483810" r:id="rId60"/>
    <p:sldLayoutId id="2147483811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 rot="10800000">
            <a:off x="22941083" y="-4311"/>
            <a:ext cx="1438155" cy="482453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9" name="Shape 402"/>
          <p:cNvSpPr txBox="1">
            <a:spLocks/>
          </p:cNvSpPr>
          <p:nvPr/>
        </p:nvSpPr>
        <p:spPr>
          <a:xfrm>
            <a:off x="19390420" y="12634147"/>
            <a:ext cx="3332586" cy="446951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ctr" defTabSz="410766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1113"/>
                </a:solidFill>
                <a:effectLst/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defRPr/>
            </a:pPr>
            <a:r>
              <a:rPr lang="sl-SI" sz="2800" b="1" kern="0" dirty="0">
                <a:solidFill>
                  <a:schemeClr val="accent1"/>
                </a:solidFill>
                <a:latin typeface="+mj-lt"/>
              </a:rPr>
              <a:t>0</a:t>
            </a:r>
            <a:fld id="{98E1E0C6-D56B-49C4-BEEA-5FD46A4DE522}" type="slidenum">
              <a:rPr lang="is-IS" sz="2800" b="1" kern="0" smtClean="0">
                <a:solidFill>
                  <a:schemeClr val="accent1"/>
                </a:solidFill>
                <a:latin typeface="+mj-lt"/>
              </a:rPr>
              <a:pPr algn="r">
                <a:defRPr/>
              </a:pPr>
              <a:t>‹#›</a:t>
            </a:fld>
            <a:endParaRPr lang="is-IS" sz="2800" b="1" kern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63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1" r:id="rId56"/>
    <p:sldLayoutId id="2147483872" r:id="rId57"/>
    <p:sldLayoutId id="2147483873" r:id="rId58"/>
    <p:sldLayoutId id="2147483874" r:id="rId59"/>
    <p:sldLayoutId id="2147483875" r:id="rId60"/>
    <p:sldLayoutId id="2147483876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1828251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Montserrat Hairline" charset="0"/>
          <a:cs typeface="Montserrat Hairline" charset="0"/>
        </a:defRPr>
      </a:lvl1pPr>
    </p:titleStyle>
    <p:bodyStyle>
      <a:lvl1pPr marL="0" indent="0" algn="l" defTabSz="1828251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1pPr>
      <a:lvl2pPr marL="914127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2pPr>
      <a:lvl3pPr marL="1828251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3pPr>
      <a:lvl4pPr marL="2742378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4pPr>
      <a:lvl5pPr marL="3656502" indent="0" algn="l" defTabSz="1828251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+mj-lt"/>
          <a:ea typeface="Montserrat Hairline" charset="0"/>
          <a:cs typeface="Montserrat Hairline" charset="0"/>
        </a:defRPr>
      </a:lvl5pPr>
      <a:lvl6pPr marL="5027691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2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2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5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nizer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 You Have a 3-Year Vision for Your Life? | Inc.com">
            <a:extLst>
              <a:ext uri="{FF2B5EF4-FFF2-40B4-BE49-F238E27FC236}">
                <a16:creationId xmlns:a16="http://schemas.microsoft.com/office/drawing/2014/main" id="{E1812F3E-18A6-42E1-A430-674EB1DD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4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12313" y="-15781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sr-Latn-CS" sz="9600" b="1" dirty="0">
                <a:solidFill>
                  <a:schemeClr val="bg1"/>
                </a:solidFill>
              </a:rPr>
              <a:t>Izrada biznis plana IT projekta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29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2" b="3232"/>
          <a:stretch>
            <a:fillRect/>
          </a:stretch>
        </p:blipFill>
        <p:spPr/>
      </p:pic>
      <p:pic>
        <p:nvPicPr>
          <p:cNvPr id="32" name="Picture 4" descr="Do You Have a 3-Year Vision for Your Life? | Inc.com">
            <a:extLst>
              <a:ext uri="{FF2B5EF4-FFF2-40B4-BE49-F238E27FC236}">
                <a16:creationId xmlns:a16="http://schemas.microsoft.com/office/drawing/2014/main" id="{F55B691A-CDEB-44BB-9FB1-BAB10DC0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5" y="0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0" y="9186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COMTRADE DIGITAL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822960" y="5269882"/>
            <a:ext cx="10250424" cy="2525016"/>
          </a:xfrm>
        </p:spPr>
        <p:txBody>
          <a:bodyPr/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</a:rPr>
              <a:t>Shape a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14565883" y="2754338"/>
            <a:ext cx="8527174" cy="19442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Fill in and prepare next steps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14565883" y="7002810"/>
            <a:ext cx="8496944" cy="1944216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Go! Go! Go!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/>
          </p:nvPr>
        </p:nvSpPr>
        <p:spPr>
          <a:xfrm>
            <a:off x="14559037" y="1890242"/>
            <a:ext cx="9295878" cy="86142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LEAN CANVAS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14565889" y="5994698"/>
            <a:ext cx="9289026" cy="775045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CREATE AN OFFER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1.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</a:rPr>
              <a:t>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2252515" y="8154938"/>
            <a:ext cx="7416824" cy="1944216"/>
          </a:xfrm>
        </p:spPr>
        <p:txBody>
          <a:bodyPr/>
          <a:lstStyle/>
          <a:p>
            <a:r>
              <a:rPr lang="sr-Latn-CS" sz="3200" dirty="0">
                <a:solidFill>
                  <a:schemeClr val="bg1"/>
                </a:solidFill>
              </a:rPr>
              <a:t>Šta ćemo raditi narednih 6</a:t>
            </a:r>
            <a:r>
              <a:rPr lang="en-US" sz="3200" dirty="0">
                <a:solidFill>
                  <a:schemeClr val="bg1"/>
                </a:solidFill>
              </a:rPr>
              <a:t> sat</a:t>
            </a:r>
            <a:r>
              <a:rPr lang="sr-Latn-CS" sz="3200">
                <a:solidFill>
                  <a:schemeClr val="bg1"/>
                </a:solidFill>
              </a:rPr>
              <a:t>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5CF3DC67-5848-4DC3-92D2-534CC06D350A}"/>
              </a:ext>
            </a:extLst>
          </p:cNvPr>
          <p:cNvSpPr txBox="1">
            <a:spLocks/>
          </p:cNvSpPr>
          <p:nvPr/>
        </p:nvSpPr>
        <p:spPr>
          <a:xfrm>
            <a:off x="14567771" y="10819234"/>
            <a:ext cx="8496944" cy="1944216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150000"/>
              </a:lnSpc>
              <a:spcBef>
                <a:spcPts val="2000"/>
              </a:spcBef>
              <a:buFont typeface="Arial" charset="0"/>
              <a:buNone/>
              <a:defRPr lang="en-US" sz="2000" kern="120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467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333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1333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bg1"/>
                </a:solidFill>
              </a:rPr>
              <a:t>Go! Go! Go!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AD2D82EC-FBEF-4D5D-BD48-BA8F433DA4DD}"/>
              </a:ext>
            </a:extLst>
          </p:cNvPr>
          <p:cNvSpPr txBox="1">
            <a:spLocks/>
          </p:cNvSpPr>
          <p:nvPr/>
        </p:nvSpPr>
        <p:spPr>
          <a:xfrm>
            <a:off x="14567777" y="9811122"/>
            <a:ext cx="9289026" cy="775045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2800" b="1" kern="1200" spc="600" baseline="0">
                <a:solidFill>
                  <a:schemeClr val="tx2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667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chemeClr val="bg1"/>
                </a:solidFill>
              </a:rPr>
              <a:t>FIND CUSTOMER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7D8A61C-4645-4697-849A-B20E4F05FBF1}"/>
              </a:ext>
            </a:extLst>
          </p:cNvPr>
          <p:cNvSpPr txBox="1">
            <a:spLocks/>
          </p:cNvSpPr>
          <p:nvPr/>
        </p:nvSpPr>
        <p:spPr>
          <a:xfrm>
            <a:off x="12648165" y="9444472"/>
            <a:ext cx="1388060" cy="1158738"/>
          </a:xfrm>
          <a:prstGeom prst="rect">
            <a:avLst/>
          </a:prstGeom>
        </p:spPr>
        <p:txBody>
          <a:bodyPr/>
          <a:lstStyle>
            <a:lvl1pPr marL="0" indent="0" algn="l" defTabSz="1828251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7200" b="0" kern="1200" spc="600" baseline="0">
                <a:solidFill>
                  <a:schemeClr val="tx2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914127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2pPr>
            <a:lvl3pPr marL="1828251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667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3pPr>
            <a:lvl4pPr marL="2742378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4pPr>
            <a:lvl5pPr marL="3656502" indent="0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j-lt"/>
                <a:ea typeface="Montserrat Hairline" charset="0"/>
                <a:cs typeface="Montserrat Hairline" charset="0"/>
              </a:defRPr>
            </a:lvl5pPr>
            <a:lvl6pPr marL="5027691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818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942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069" indent="-457064" algn="l" defTabSz="182825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sl-SI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3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3CD7-A775-4849-ABB2-8DD89A46BF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204E7D-5832-4F7D-89FB-9A9294DD51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CHANGE OF FOCUS</a:t>
            </a:r>
          </a:p>
          <a:p>
            <a:endParaRPr lang="sr-Latn-C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77485-D43D-4F50-AEBB-C2EA3700E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402410"/>
            <a:ext cx="11592768" cy="9217025"/>
          </a:xfrm>
        </p:spPr>
        <p:txBody>
          <a:bodyPr/>
          <a:lstStyle/>
          <a:p>
            <a:r>
              <a:rPr lang="sr-Latn-CS" dirty="0"/>
              <a:t>What do we focus on?</a:t>
            </a:r>
          </a:p>
          <a:p>
            <a:r>
              <a:rPr lang="sr-Latn-CS" dirty="0"/>
              <a:t>Now covering first diamond</a:t>
            </a:r>
          </a:p>
          <a:p>
            <a:r>
              <a:rPr lang="sr-Latn-CS" dirty="0"/>
              <a:t>Focus:</a:t>
            </a:r>
          </a:p>
          <a:p>
            <a:pPr marL="1463675" lvl="1" indent="-742950">
              <a:buFont typeface="+mj-lt"/>
              <a:buAutoNum type="arabicPeriod"/>
            </a:pPr>
            <a:r>
              <a:rPr lang="sr-Latn-CS" dirty="0"/>
              <a:t>Phase: Posibilities (Diversity)</a:t>
            </a:r>
          </a:p>
          <a:p>
            <a:pPr marL="1463675" lvl="1" indent="-742950">
              <a:buFont typeface="+mj-lt"/>
              <a:buAutoNum type="arabicPeriod"/>
            </a:pPr>
            <a:r>
              <a:rPr lang="sr-Latn-CS" b="1" dirty="0"/>
              <a:t>Phase: Value (Convergence)</a:t>
            </a:r>
          </a:p>
          <a:p>
            <a:endParaRPr lang="sr-Latn-CS" dirty="0"/>
          </a:p>
        </p:txBody>
      </p:sp>
      <p:pic>
        <p:nvPicPr>
          <p:cNvPr id="1026" name="Picture 2" descr="Double diamond of design with approximate Technology Readiness Level matching. ">
            <a:extLst>
              <a:ext uri="{FF2B5EF4-FFF2-40B4-BE49-F238E27FC236}">
                <a16:creationId xmlns:a16="http://schemas.microsoft.com/office/drawing/2014/main" id="{350965FB-43A8-4C07-8477-6AE16BB7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423" y="3402410"/>
            <a:ext cx="10794468" cy="65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E08C8-C1F3-442E-BC21-DC8A5D73F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3042370"/>
            <a:ext cx="9955238" cy="9217025"/>
          </a:xfrm>
        </p:spPr>
        <p:txBody>
          <a:bodyPr/>
          <a:lstStyle/>
          <a:p>
            <a:r>
              <a:rPr lang="en-US" dirty="0"/>
              <a:t>Fill in from:</a:t>
            </a:r>
          </a:p>
          <a:p>
            <a:pPr lvl="1"/>
            <a:r>
              <a:rPr lang="en-US" dirty="0"/>
              <a:t>Value proposition</a:t>
            </a:r>
          </a:p>
          <a:p>
            <a:pPr lvl="2"/>
            <a:r>
              <a:rPr lang="en-US" dirty="0"/>
              <a:t>2 proven pains/gains</a:t>
            </a:r>
          </a:p>
          <a:p>
            <a:pPr lvl="2"/>
            <a:r>
              <a:rPr lang="en-US" dirty="0"/>
              <a:t>Product/service</a:t>
            </a:r>
          </a:p>
          <a:p>
            <a:pPr lvl="2"/>
            <a:r>
              <a:rPr lang="en-US" dirty="0"/>
              <a:t>2-5 proven customers</a:t>
            </a:r>
          </a:p>
          <a:p>
            <a:pPr lvl="1"/>
            <a:r>
              <a:rPr lang="en-US" dirty="0"/>
              <a:t>Lean Experiment</a:t>
            </a:r>
          </a:p>
          <a:p>
            <a:pPr lvl="2"/>
            <a:r>
              <a:rPr lang="en-US" dirty="0"/>
              <a:t>Successful experiment method</a:t>
            </a:r>
            <a:endParaRPr lang="sr-Latn-CS" dirty="0"/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Known competitors</a:t>
            </a:r>
          </a:p>
          <a:p>
            <a:pPr lvl="2"/>
            <a:r>
              <a:rPr lang="en-US" dirty="0"/>
              <a:t>No competition customers</a:t>
            </a:r>
          </a:p>
          <a:p>
            <a:pPr lvl="2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4F60-2AD8-411F-8660-1CD42670CC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r-Latn-C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773E6-D963-40D3-8202-11B203DC29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en-US" dirty="0"/>
              <a:t>LEAN CANVAS</a:t>
            </a:r>
          </a:p>
          <a:p>
            <a:endParaRPr lang="en-US" dirty="0"/>
          </a:p>
        </p:txBody>
      </p:sp>
      <p:pic>
        <p:nvPicPr>
          <p:cNvPr id="7" name="Picture 4" descr="https://miro.medium.com/max/1077/1*VY2L_nmmXXn4cFUyB5tXxw.jpeg">
            <a:extLst>
              <a:ext uri="{FF2B5EF4-FFF2-40B4-BE49-F238E27FC236}">
                <a16:creationId xmlns:a16="http://schemas.microsoft.com/office/drawing/2014/main" id="{82498C9A-C59E-47F3-8DB3-5849C1CE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306" y="3042370"/>
            <a:ext cx="11531473" cy="93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4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2B278E-7E40-4E42-A40D-3E3FD19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012" y="2935189"/>
            <a:ext cx="12601401" cy="751096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2696C9-E0FB-429F-ADC3-8BB573CFC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8568432" cy="7344965"/>
          </a:xfrm>
        </p:spPr>
        <p:txBody>
          <a:bodyPr/>
          <a:lstStyle/>
          <a:p>
            <a:r>
              <a:rPr lang="en-US" dirty="0"/>
              <a:t>Fill in from previous sources</a:t>
            </a:r>
          </a:p>
          <a:p>
            <a:r>
              <a:rPr lang="en-US" dirty="0"/>
              <a:t>Fill in additionally:</a:t>
            </a:r>
          </a:p>
          <a:p>
            <a:pPr lvl="1"/>
            <a:r>
              <a:rPr lang="en-US" dirty="0"/>
              <a:t>Revenue stream</a:t>
            </a:r>
          </a:p>
          <a:p>
            <a:pPr lvl="1"/>
            <a:r>
              <a:rPr lang="en-US" dirty="0"/>
              <a:t>Cost Structure</a:t>
            </a:r>
          </a:p>
          <a:p>
            <a:pPr lvl="2"/>
            <a:r>
              <a:rPr lang="en-US" dirty="0"/>
              <a:t>Might be affected by channels and revenue streams</a:t>
            </a:r>
          </a:p>
          <a:p>
            <a:pPr lvl="1"/>
            <a:r>
              <a:rPr lang="en-US" dirty="0"/>
              <a:t>Unique Value Proposition</a:t>
            </a:r>
            <a:endParaRPr lang="sr-Latn-CS" dirty="0"/>
          </a:p>
          <a:p>
            <a:pPr marL="0" indent="0">
              <a:buNone/>
            </a:pPr>
            <a:r>
              <a:rPr lang="sr-Latn-CS" dirty="0"/>
              <a:t>Use: </a:t>
            </a:r>
            <a:r>
              <a:rPr lang="en-US" dirty="0">
                <a:hlinkClick r:id="rId3"/>
              </a:rPr>
              <a:t>https://canvanizer.com/</a:t>
            </a:r>
            <a:endParaRPr lang="sr-Latn-C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2C2997-3E82-416B-9B89-16FD695E0B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C2A71D-C6BE-43D9-ADF2-C52B4D41A1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88152" y="1818234"/>
            <a:ext cx="12819888" cy="934703"/>
          </a:xfrm>
        </p:spPr>
        <p:txBody>
          <a:bodyPr/>
          <a:lstStyle/>
          <a:p>
            <a:r>
              <a:rPr lang="sr-Latn-CS" dirty="0"/>
              <a:t>TASK</a:t>
            </a:r>
            <a:r>
              <a:rPr lang="en-US" dirty="0"/>
              <a:t>: FILL IN </a:t>
            </a:r>
            <a:r>
              <a:rPr lang="sr-Latn-CS" dirty="0"/>
              <a:t>LEAN </a:t>
            </a:r>
            <a:r>
              <a:rPr lang="en-US" dirty="0"/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41373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5A1BF-E5F3-442B-85A7-41D3D883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395" y="2824945"/>
            <a:ext cx="12600880" cy="751065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2696C9-E0FB-429F-ADC3-8BB573CFC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8568432" cy="7344965"/>
          </a:xfrm>
        </p:spPr>
        <p:txBody>
          <a:bodyPr/>
          <a:lstStyle/>
          <a:p>
            <a:r>
              <a:rPr lang="en-US" dirty="0"/>
              <a:t>Analyze your competition</a:t>
            </a:r>
          </a:p>
          <a:p>
            <a:r>
              <a:rPr lang="en-US" dirty="0"/>
              <a:t>Identify unfair advantage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Revenue stream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Define criteria of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2C2997-3E82-416B-9B89-16FD695E0B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C2A71D-C6BE-43D9-ADF2-C52B4D41A1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4952" y="1818234"/>
            <a:ext cx="18306288" cy="934703"/>
          </a:xfrm>
        </p:spPr>
        <p:txBody>
          <a:bodyPr/>
          <a:lstStyle/>
          <a:p>
            <a:r>
              <a:rPr lang="sr-Latn-CS" dirty="0"/>
              <a:t>TASK</a:t>
            </a:r>
            <a:r>
              <a:rPr lang="en-US" dirty="0"/>
              <a:t>: FILL IN CANVAS</a:t>
            </a:r>
          </a:p>
        </p:txBody>
      </p:sp>
    </p:spTree>
    <p:extLst>
      <p:ext uri="{BB962C8B-B14F-4D97-AF65-F5344CB8AC3E}">
        <p14:creationId xmlns:p14="http://schemas.microsoft.com/office/powerpoint/2010/main" val="16745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5A1BF-E5F3-442B-85A7-41D3D883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395" y="2824945"/>
            <a:ext cx="12600880" cy="751065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2696C9-E0FB-429F-ADC3-8BB573CFC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963" y="2970213"/>
            <a:ext cx="8568432" cy="7344965"/>
          </a:xfrm>
        </p:spPr>
        <p:txBody>
          <a:bodyPr/>
          <a:lstStyle/>
          <a:p>
            <a:r>
              <a:rPr lang="sr-Latn-CS" dirty="0"/>
              <a:t>Based on lean canvas fill in provided offer template</a:t>
            </a:r>
          </a:p>
          <a:p>
            <a:r>
              <a:rPr lang="sr-Latn-CS" dirty="0"/>
              <a:t>Think of it as a form of a (not so)lean experiment</a:t>
            </a:r>
          </a:p>
          <a:p>
            <a:pPr lvl="1"/>
            <a:r>
              <a:rPr lang="sr-Latn-CS" dirty="0"/>
              <a:t>Context questions you want to ask – leave unspecified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2C2997-3E82-416B-9B89-16FD695E0B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C2A71D-C6BE-43D9-ADF2-C52B4D41A1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4952" y="1818234"/>
            <a:ext cx="18306288" cy="934703"/>
          </a:xfrm>
        </p:spPr>
        <p:txBody>
          <a:bodyPr/>
          <a:lstStyle/>
          <a:p>
            <a:r>
              <a:rPr lang="sr-Latn-CS" dirty="0"/>
              <a:t>TASK: CREATE AN OFFER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DB189-D11C-4BB0-87CA-D1EC1ED4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95" y="2824945"/>
            <a:ext cx="12600880" cy="75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 You Have a 3-Year Vision for Your Life? | Inc.com">
            <a:extLst>
              <a:ext uri="{FF2B5EF4-FFF2-40B4-BE49-F238E27FC236}">
                <a16:creationId xmlns:a16="http://schemas.microsoft.com/office/drawing/2014/main" id="{E1812F3E-18A6-42E1-A430-674EB1DD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4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-33128" y="-43209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</a:rPr>
              <a:t>Welcome Teams!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0426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 You Have a 3-Year Vision for Your Life? | Inc.com">
            <a:extLst>
              <a:ext uri="{FF2B5EF4-FFF2-40B4-BE49-F238E27FC236}">
                <a16:creationId xmlns:a16="http://schemas.microsoft.com/office/drawing/2014/main" id="{E1812F3E-18A6-42E1-A430-674EB1DD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54"/>
            <a:ext cx="24379231" cy="137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073" y="9079458"/>
            <a:ext cx="3587627" cy="12834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Delivered by</a:t>
            </a:r>
          </a:p>
        </p:txBody>
      </p:sp>
      <p:sp>
        <p:nvSpPr>
          <p:cNvPr id="11" name="Freeform 10"/>
          <p:cNvSpPr/>
          <p:nvPr/>
        </p:nvSpPr>
        <p:spPr>
          <a:xfrm rot="10800000">
            <a:off x="21838691" y="-2254"/>
            <a:ext cx="2540547" cy="8301207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-33128" y="-43209"/>
            <a:ext cx="24375456" cy="13715335"/>
          </a:xfrm>
          <a:prstGeom prst="rect">
            <a:avLst/>
          </a:prstGeom>
          <a:gradFill>
            <a:gsLst>
              <a:gs pos="25000">
                <a:srgbClr val="002060">
                  <a:alpha val="11000"/>
                </a:srgbClr>
              </a:gs>
              <a:gs pos="90000">
                <a:schemeClr val="accent2">
                  <a:alpha val="63000"/>
                  <a:lumMod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08771" y="4485731"/>
            <a:ext cx="21746795" cy="49160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18282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+mj-lt"/>
                <a:ea typeface="Montserrat Hairline" charset="0"/>
                <a:cs typeface="Montserrat Hairline" charset="0"/>
              </a:defRPr>
            </a:lvl1pPr>
          </a:lstStyle>
          <a:p>
            <a:pPr algn="ctr"/>
            <a:r>
              <a:rPr lang="en-US" sz="9600" b="1" dirty="0" err="1">
                <a:solidFill>
                  <a:schemeClr val="bg1"/>
                </a:solidFill>
              </a:rPr>
              <a:t>Molim</a:t>
            </a:r>
            <a:r>
              <a:rPr lang="en-US" sz="9600" b="1" dirty="0">
                <a:solidFill>
                  <a:schemeClr val="bg1"/>
                </a:solidFill>
              </a:rPr>
              <a:t> vas, </a:t>
            </a:r>
            <a:r>
              <a:rPr lang="en-US" sz="9600" b="1" dirty="0" err="1">
                <a:solidFill>
                  <a:schemeClr val="bg1"/>
                </a:solidFill>
              </a:rPr>
              <a:t>popunite</a:t>
            </a:r>
            <a:r>
              <a:rPr lang="en-US" sz="9600" b="1" dirty="0">
                <a:solidFill>
                  <a:schemeClr val="bg1"/>
                </a:solidFill>
              </a:rPr>
              <a:t> </a:t>
            </a:r>
            <a:r>
              <a:rPr lang="en-US" sz="9600" b="1" dirty="0" err="1">
                <a:solidFill>
                  <a:schemeClr val="bg1"/>
                </a:solidFill>
              </a:rPr>
              <a:t>dnevnik</a:t>
            </a:r>
            <a:r>
              <a:rPr lang="en-US" sz="9600" b="1" dirty="0">
                <a:solidFill>
                  <a:schemeClr val="bg1"/>
                </a:solidFill>
              </a:rPr>
              <a:t>!</a:t>
            </a:r>
            <a:endParaRPr lang="en-GB" sz="9600" b="1" dirty="0">
              <a:solidFill>
                <a:schemeClr val="bg1"/>
              </a:solidFill>
            </a:endParaRPr>
          </a:p>
          <a:p>
            <a:pPr algn="ctr"/>
            <a:endParaRPr lang="sl-SI" sz="7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74" y="10909314"/>
            <a:ext cx="7074984" cy="145318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 rot="10800000">
            <a:off x="22855562" y="-53976"/>
            <a:ext cx="1523669" cy="4896546"/>
          </a:xfrm>
          <a:custGeom>
            <a:avLst/>
            <a:gdLst>
              <a:gd name="connsiteX0" fmla="*/ 0 w 1036320"/>
              <a:gd name="connsiteY0" fmla="*/ 0 h 3215640"/>
              <a:gd name="connsiteX1" fmla="*/ 0 w 1036320"/>
              <a:gd name="connsiteY1" fmla="*/ 3215640 h 3215640"/>
              <a:gd name="connsiteX2" fmla="*/ 1036320 w 1036320"/>
              <a:gd name="connsiteY2" fmla="*/ 3215640 h 3215640"/>
              <a:gd name="connsiteX3" fmla="*/ 0 w 1036320"/>
              <a:gd name="connsiteY3" fmla="*/ 0 h 32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320" h="3215640">
                <a:moveTo>
                  <a:pt x="0" y="0"/>
                </a:moveTo>
                <a:lnTo>
                  <a:pt x="0" y="3215640"/>
                </a:lnTo>
                <a:lnTo>
                  <a:pt x="1036320" y="3215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2" tIns="91431" rIns="182862" bIns="91431" rtlCol="0" anchor="ctr"/>
          <a:lstStyle/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132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fault Theme">
  <a:themeElements>
    <a:clrScheme name="Intralogitics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F7B07"/>
      </a:accent1>
      <a:accent2>
        <a:srgbClr val="0531AA"/>
      </a:accent2>
      <a:accent3>
        <a:srgbClr val="000000"/>
      </a:accent3>
      <a:accent4>
        <a:srgbClr val="91969B"/>
      </a:accent4>
      <a:accent5>
        <a:srgbClr val="4B5050"/>
      </a:accent5>
      <a:accent6>
        <a:srgbClr val="BDC0C3"/>
      </a:accent6>
      <a:hlink>
        <a:srgbClr val="0531AA"/>
      </a:hlink>
      <a:folHlink>
        <a:srgbClr val="000000"/>
      </a:folHlink>
    </a:clrScheme>
    <a:fontScheme name="comtra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585F"/>
        </a:solidFill>
        <a:ln w="12700">
          <a:miter lim="400000"/>
        </a:ln>
      </a:spPr>
      <a:bodyPr lIns="38090" tIns="38090" rIns="38090" bIns="38090" anchor="ctr"/>
      <a:lstStyle>
        <a:defPPr defTabSz="457063">
          <a:defRPr sz="3000" cap="none"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latin typeface="Gill Sans"/>
            <a:ea typeface="Gill Sans"/>
            <a:cs typeface="Gill Sans"/>
            <a:sym typeface="Gill San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19890</TotalTime>
  <Words>300</Words>
  <Application>Microsoft Office PowerPoint</Application>
  <PresentationFormat>Custom</PresentationFormat>
  <Paragraphs>69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Gill Sans</vt:lpstr>
      <vt:lpstr>Karla</vt:lpstr>
      <vt:lpstr>Montserrat</vt:lpstr>
      <vt:lpstr>Montserrat Hairline</vt:lpstr>
      <vt:lpstr>Montserrat Light</vt:lpstr>
      <vt:lpstr>Open Sans</vt:lpstr>
      <vt:lpstr>Rajdhani</vt:lpstr>
      <vt:lpstr>Source Sans Pro Light</vt:lpstr>
      <vt:lpstr>Default Theme</vt:lpstr>
      <vt:lpstr>1_Default Theme</vt:lpstr>
      <vt:lpstr>2_Default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nika</dc:creator>
  <cp:lastModifiedBy>Vladimir Gajić</cp:lastModifiedBy>
  <cp:revision>452</cp:revision>
  <dcterms:created xsi:type="dcterms:W3CDTF">2017-06-28T09:44:34Z</dcterms:created>
  <dcterms:modified xsi:type="dcterms:W3CDTF">2020-05-10T21:52:00Z</dcterms:modified>
</cp:coreProperties>
</file>